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0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7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6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70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4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7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5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7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97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8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4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9BCF-8093-4CE8-8668-4A2F76957CB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B5CA-47C0-47AE-B584-2908F884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4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YE3 OF adventure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On behalf of the OF team in 904 and P5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38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18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87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31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YE3 OF adventure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YE3 OF adventure</dc:title>
  <dc:creator>Ian Crotty</dc:creator>
  <cp:lastModifiedBy>Ian Crotty</cp:lastModifiedBy>
  <cp:revision>1</cp:revision>
  <dcterms:created xsi:type="dcterms:W3CDTF">2019-06-19T16:20:50Z</dcterms:created>
  <dcterms:modified xsi:type="dcterms:W3CDTF">2019-06-19T16:21:49Z</dcterms:modified>
</cp:coreProperties>
</file>