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9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9F71-836A-46AA-AB72-B8A816283028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E587-08D6-41AB-A008-76A7D9560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78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9F71-836A-46AA-AB72-B8A816283028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E587-08D6-41AB-A008-76A7D9560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11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9F71-836A-46AA-AB72-B8A816283028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E587-08D6-41AB-A008-76A7D9560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415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9F71-836A-46AA-AB72-B8A816283028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E587-08D6-41AB-A008-76A7D9560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74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9F71-836A-46AA-AB72-B8A816283028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E587-08D6-41AB-A008-76A7D9560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56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9F71-836A-46AA-AB72-B8A816283028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E587-08D6-41AB-A008-76A7D9560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74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9F71-836A-46AA-AB72-B8A816283028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E587-08D6-41AB-A008-76A7D9560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94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9F71-836A-46AA-AB72-B8A816283028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E587-08D6-41AB-A008-76A7D9560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591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9F71-836A-46AA-AB72-B8A816283028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E587-08D6-41AB-A008-76A7D9560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727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9F71-836A-46AA-AB72-B8A816283028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E587-08D6-41AB-A008-76A7D9560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334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9F71-836A-46AA-AB72-B8A816283028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E587-08D6-41AB-A008-76A7D9560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254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C9F71-836A-46AA-AB72-B8A816283028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0E587-08D6-41AB-A008-76A7D9560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6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Optical fibre</a:t>
            </a:r>
            <a:br>
              <a:rPr lang="en-GB" dirty="0" smtClean="0"/>
            </a:br>
            <a:r>
              <a:rPr lang="en-GB" dirty="0" smtClean="0"/>
              <a:t> Power loss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25 April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526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664" t="8139" r="25752" b="5713"/>
          <a:stretch/>
        </p:blipFill>
        <p:spPr>
          <a:xfrm>
            <a:off x="89264" y="72428"/>
            <a:ext cx="9018522" cy="66644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891395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https://www.ebay.co.uk/itm/Loss-Tester-Fiber-Optic-Power-Meter-SM-Optical-Light-Source-1mw-VFL-Fedex-Free/223244666409?hash=item33fa6b4629:g:2wwAAOSw-wJaCTO-&amp;frcectupt=true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502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9" y="0"/>
            <a:ext cx="11605081" cy="68273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70637" y="800860"/>
            <a:ext cx="9490536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GB" dirty="0" smtClean="0"/>
              <a:t>https://www.ebay.co.uk/itm/FTTH-Loss-Tester-Optic-Fiber-Power-Meter-KomShine-KPM-35-70-10dB-FC-Connector/223088119902?hash=item33f116905e:g:eBwAAOSwXjRbZTy7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24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417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554691" cy="67976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2676" y="1145510"/>
            <a:ext cx="10969336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GB" dirty="0" smtClean="0"/>
              <a:t>https://www.ebay.co.uk/itm/Fiber-Optic-Loss-Tester-Kit-w-QX30-OTDR-Fiber-Power-Meter-OPM-Light-Source-VFL/222718924002?hash=item33db1514e2:g:dkoAAOSw-jFZ8Zq1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4000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15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 Optical fibre  Power loss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Optical fibre  Power loss</dc:title>
  <dc:creator>Ian Crotty</dc:creator>
  <cp:lastModifiedBy>Ian Crotty</cp:lastModifiedBy>
  <cp:revision>6</cp:revision>
  <dcterms:created xsi:type="dcterms:W3CDTF">2019-04-25T13:05:53Z</dcterms:created>
  <dcterms:modified xsi:type="dcterms:W3CDTF">2019-04-25T14:39:51Z</dcterms:modified>
</cp:coreProperties>
</file>