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1" r:id="rId5"/>
    <p:sldId id="262" r:id="rId6"/>
    <p:sldId id="264" r:id="rId7"/>
    <p:sldId id="265" r:id="rId8"/>
    <p:sldId id="259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FD7A-3D3E-4EE5-B730-65BC9FE4400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C74D-C601-4AC4-BE4C-1169DFCEB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2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FD7A-3D3E-4EE5-B730-65BC9FE4400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C74D-C601-4AC4-BE4C-1169DFCEB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27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FD7A-3D3E-4EE5-B730-65BC9FE4400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C74D-C601-4AC4-BE4C-1169DFCEB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5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FD7A-3D3E-4EE5-B730-65BC9FE4400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C74D-C601-4AC4-BE4C-1169DFCEB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12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FD7A-3D3E-4EE5-B730-65BC9FE4400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C74D-C601-4AC4-BE4C-1169DFCEB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61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FD7A-3D3E-4EE5-B730-65BC9FE4400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C74D-C601-4AC4-BE4C-1169DFCEB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3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FD7A-3D3E-4EE5-B730-65BC9FE4400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C74D-C601-4AC4-BE4C-1169DFCEB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21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FD7A-3D3E-4EE5-B730-65BC9FE4400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C74D-C601-4AC4-BE4C-1169DFCEB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FD7A-3D3E-4EE5-B730-65BC9FE4400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C74D-C601-4AC4-BE4C-1169DFCEB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6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FD7A-3D3E-4EE5-B730-65BC9FE4400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C74D-C601-4AC4-BE4C-1169DFCEB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78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FD7A-3D3E-4EE5-B730-65BC9FE4400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C74D-C601-4AC4-BE4C-1169DFCEB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5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EFD7A-3D3E-4EE5-B730-65BC9FE4400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9C74D-C601-4AC4-BE4C-1169DFCEB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58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Fibres for the </a:t>
            </a:r>
            <a:r>
              <a:rPr lang="en-GB" dirty="0" err="1" smtClean="0"/>
              <a:t>iRPC</a:t>
            </a:r>
            <a:r>
              <a:rPr lang="en-GB" dirty="0" smtClean="0"/>
              <a:t>, and New Link board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Gleaned from </a:t>
            </a:r>
            <a:r>
              <a:rPr lang="en-GB" dirty="0" err="1" smtClean="0"/>
              <a:t>Behzad</a:t>
            </a:r>
            <a:r>
              <a:rPr lang="en-GB" dirty="0" smtClean="0"/>
              <a:t>, </a:t>
            </a:r>
            <a:r>
              <a:rPr lang="en-GB" dirty="0" err="1" smtClean="0"/>
              <a:t>Zhenan</a:t>
            </a:r>
            <a:r>
              <a:rPr lang="en-GB" dirty="0" smtClean="0"/>
              <a:t> and Lyon </a:t>
            </a:r>
            <a:r>
              <a:rPr lang="en-GB" dirty="0" err="1" smtClean="0"/>
              <a:t>Colleaguers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26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4211" y="721895"/>
            <a:ext cx="402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Bezhad</a:t>
            </a:r>
            <a:r>
              <a:rPr lang="en-GB" dirty="0" smtClean="0"/>
              <a:t> contact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12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2" y="32174"/>
            <a:ext cx="12038095" cy="67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67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82355" y="1428109"/>
            <a:ext cx="2691829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 fibres from each FEB. There are 2 per chamber plus 1 spare = 5 (or 6) fibres per chamber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50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11223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RPC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flow via </a:t>
            </a:r>
            <a:b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Link Board system 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Behzad Boghrati, New LINK BOARD UPGRADE Phase II, 24th September,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F3F4-61C9-4915-8491-357BD26382EF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9" y="384007"/>
            <a:ext cx="863193" cy="863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076" y="384007"/>
            <a:ext cx="923879" cy="9415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18917" y="1797798"/>
            <a:ext cx="26676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functionalities of present Slow controller (Slide 13) will be handled with new RPC Off-detector electronic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 Off-detector Electronic is under responsibility of China Institute of high energy physics (IHEP)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delivery of the new Off-detector electronic we will test the new Link board and control board with our evaluation board (KC705) which will discuss more on slide 8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68" y="1325539"/>
            <a:ext cx="7808649" cy="484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5447" y="414545"/>
            <a:ext cx="90282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New LB </a:t>
            </a:r>
            <a:r>
              <a:rPr lang="en-GB" sz="3200" dirty="0" smtClean="0"/>
              <a:t>and IRPC Optical fibre </a:t>
            </a:r>
            <a:r>
              <a:rPr lang="en-GB" sz="3200" dirty="0" smtClean="0"/>
              <a:t>needs</a:t>
            </a:r>
          </a:p>
          <a:p>
            <a:endParaRPr lang="en-GB" dirty="0" smtClean="0"/>
          </a:p>
          <a:p>
            <a:r>
              <a:rPr lang="en-GB" dirty="0" smtClean="0"/>
              <a:t>	</a:t>
            </a:r>
            <a:r>
              <a:rPr lang="en-GB" dirty="0" smtClean="0"/>
              <a:t>	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smtClean="0"/>
              <a:t>chambers		stations		FO/station</a:t>
            </a:r>
            <a:endParaRPr lang="en-GB" dirty="0"/>
          </a:p>
          <a:p>
            <a:endParaRPr lang="en-GB" dirty="0" smtClean="0"/>
          </a:p>
          <a:p>
            <a:r>
              <a:rPr lang="en-GB" dirty="0"/>
              <a:t>RB data		 </a:t>
            </a:r>
            <a:r>
              <a:rPr lang="en-GB" dirty="0" smtClean="0"/>
              <a:t>480		5		96</a:t>
            </a:r>
            <a:endParaRPr lang="en-GB" dirty="0" smtClean="0"/>
          </a:p>
          <a:p>
            <a:r>
              <a:rPr lang="en-GB" dirty="0" smtClean="0"/>
              <a:t>RB </a:t>
            </a:r>
            <a:r>
              <a:rPr lang="en-GB" dirty="0" err="1" smtClean="0"/>
              <a:t>Cont’l</a:t>
            </a:r>
            <a:r>
              <a:rPr lang="en-GB" dirty="0" smtClean="0"/>
              <a:t>	</a:t>
            </a:r>
            <a:r>
              <a:rPr lang="en-GB" dirty="0" smtClean="0"/>
              <a:t>	</a:t>
            </a:r>
            <a:r>
              <a:rPr lang="en-GB" dirty="0" smtClean="0"/>
              <a:t>216/13		5		</a:t>
            </a:r>
            <a:r>
              <a:rPr lang="en-GB" dirty="0" smtClean="0">
                <a:solidFill>
                  <a:srgbClr val="FF0000"/>
                </a:solidFill>
              </a:rPr>
              <a:t>20</a:t>
            </a:r>
            <a:r>
              <a:rPr lang="en-GB" dirty="0" smtClean="0"/>
              <a:t>		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 data		576		8		72</a:t>
            </a:r>
          </a:p>
          <a:p>
            <a:r>
              <a:rPr lang="en-GB" dirty="0" smtClean="0"/>
              <a:t>RE </a:t>
            </a:r>
            <a:r>
              <a:rPr lang="en-GB" dirty="0" err="1" smtClean="0"/>
              <a:t>Cont’l</a:t>
            </a:r>
            <a:r>
              <a:rPr lang="en-GB" dirty="0" smtClean="0"/>
              <a:t>		216/13		8		</a:t>
            </a:r>
            <a:r>
              <a:rPr lang="en-GB" dirty="0" smtClean="0">
                <a:solidFill>
                  <a:srgbClr val="FF0000"/>
                </a:solidFill>
              </a:rPr>
              <a:t>20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iRPC</a:t>
            </a:r>
            <a:r>
              <a:rPr lang="en-GB" dirty="0" smtClean="0"/>
              <a:t>		72		4		4x18=72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dirty="0" smtClean="0"/>
              <a:t>	</a:t>
            </a:r>
            <a:r>
              <a:rPr lang="en-GB" dirty="0" smtClean="0"/>
              <a:t>	</a:t>
            </a:r>
            <a:r>
              <a:rPr lang="en-GB" dirty="0"/>
              <a:t>	</a:t>
            </a:r>
            <a:r>
              <a:rPr lang="en-GB" dirty="0" smtClean="0"/>
              <a:t>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7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2289" y="2005907"/>
            <a:ext cx="123567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03288" y="2005907"/>
            <a:ext cx="123567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27097" y="2005907"/>
            <a:ext cx="123567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961625" y="2005907"/>
            <a:ext cx="123567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830706" y="2005907"/>
            <a:ext cx="123567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273488" y="2005907"/>
            <a:ext cx="123567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024553" y="2005907"/>
            <a:ext cx="123567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359081" y="2005910"/>
            <a:ext cx="123567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551281" y="2005903"/>
            <a:ext cx="599818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637098" y="2005902"/>
            <a:ext cx="599818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532098" y="2005903"/>
            <a:ext cx="599818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542984" y="2005904"/>
            <a:ext cx="599818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05497" y="2005905"/>
            <a:ext cx="599818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992161" y="1577048"/>
            <a:ext cx="615842" cy="36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RE4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393756" y="1587463"/>
            <a:ext cx="59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RE3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8617638" y="1524856"/>
            <a:ext cx="53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RE1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2418819" y="1604037"/>
            <a:ext cx="55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RE2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623972" y="1528204"/>
            <a:ext cx="56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RB2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620455" y="1528204"/>
            <a:ext cx="56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RB1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568945" y="1512420"/>
            <a:ext cx="56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RB0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513917" y="1549348"/>
            <a:ext cx="56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RB2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586608" y="1512018"/>
            <a:ext cx="56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RB1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9058587" y="1528204"/>
            <a:ext cx="55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RE2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2753823" y="1596899"/>
            <a:ext cx="53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RE1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9821157" y="1566267"/>
            <a:ext cx="59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RE3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10144069" y="1525039"/>
            <a:ext cx="615842" cy="36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RE4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976264" y="352926"/>
            <a:ext cx="211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CMS RPC Stations</a:t>
            </a:r>
          </a:p>
          <a:p>
            <a:r>
              <a:rPr lang="en-GB" dirty="0" smtClean="0"/>
              <a:t>Present conditions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6312" y="3094667"/>
            <a:ext cx="4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+Z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0801863" y="3094667"/>
            <a:ext cx="4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r>
              <a:rPr lang="en-GB" dirty="0" smtClean="0"/>
              <a:t>Z</a:t>
            </a:r>
            <a:endParaRPr lang="en-GB" dirty="0"/>
          </a:p>
        </p:txBody>
      </p:sp>
      <p:sp>
        <p:nvSpPr>
          <p:cNvPr id="33" name="Left Brace 32"/>
          <p:cNvSpPr/>
          <p:nvPr/>
        </p:nvSpPr>
        <p:spPr>
          <a:xfrm rot="16200000">
            <a:off x="2734424" y="5171359"/>
            <a:ext cx="291490" cy="41861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eft Brace 33"/>
          <p:cNvSpPr/>
          <p:nvPr/>
        </p:nvSpPr>
        <p:spPr>
          <a:xfrm rot="16200000">
            <a:off x="9004860" y="5171359"/>
            <a:ext cx="291490" cy="41861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/>
          <p:cNvSpPr/>
          <p:nvPr/>
        </p:nvSpPr>
        <p:spPr>
          <a:xfrm rot="16200000">
            <a:off x="10127596" y="5171359"/>
            <a:ext cx="291490" cy="41861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Brace 35"/>
          <p:cNvSpPr/>
          <p:nvPr/>
        </p:nvSpPr>
        <p:spPr>
          <a:xfrm rot="16200000">
            <a:off x="1347634" y="5149008"/>
            <a:ext cx="291490" cy="41861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221366" y="5860659"/>
            <a:ext cx="587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XXX</a:t>
            </a:r>
          </a:p>
          <a:p>
            <a:r>
              <a:rPr lang="en-GB" dirty="0" smtClean="0"/>
              <a:t>Xx</a:t>
            </a:r>
          </a:p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3654486" y="5860659"/>
            <a:ext cx="58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XXX</a:t>
            </a:r>
          </a:p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4590605" y="5869682"/>
            <a:ext cx="58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XXX</a:t>
            </a:r>
          </a:p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5594415" y="5860659"/>
            <a:ext cx="58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XXX</a:t>
            </a:r>
          </a:p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555930" y="5865853"/>
            <a:ext cx="58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XXXxx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7559740" y="5865853"/>
            <a:ext cx="58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XXXxx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8887185" y="5869682"/>
            <a:ext cx="58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XXXxx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9973962" y="5865853"/>
            <a:ext cx="587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XXXxx</a:t>
            </a:r>
            <a:endParaRPr lang="en-GB" dirty="0" smtClean="0"/>
          </a:p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2620392" y="5868766"/>
            <a:ext cx="58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XXX</a:t>
            </a:r>
          </a:p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348686" y="5860659"/>
            <a:ext cx="766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</a:t>
            </a:r>
          </a:p>
          <a:p>
            <a:r>
              <a:rPr lang="en-GB" dirty="0" err="1" smtClean="0"/>
              <a:t>Cont’l</a:t>
            </a:r>
            <a:endParaRPr lang="en-GB" dirty="0" smtClean="0"/>
          </a:p>
          <a:p>
            <a:r>
              <a:rPr lang="en-GB" dirty="0" smtClean="0"/>
              <a:t>34/1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02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2289" y="2005907"/>
            <a:ext cx="123567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03288" y="2005907"/>
            <a:ext cx="123567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27097" y="2005907"/>
            <a:ext cx="123567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961625" y="2005907"/>
            <a:ext cx="123567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830706" y="2005907"/>
            <a:ext cx="123567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273488" y="2005907"/>
            <a:ext cx="123567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024553" y="2005907"/>
            <a:ext cx="123567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359081" y="2005910"/>
            <a:ext cx="123567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551281" y="2005903"/>
            <a:ext cx="599818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637098" y="2005902"/>
            <a:ext cx="599818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532098" y="2005903"/>
            <a:ext cx="599818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542984" y="2005904"/>
            <a:ext cx="599818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05497" y="2005905"/>
            <a:ext cx="599818" cy="29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992161" y="1577048"/>
            <a:ext cx="615842" cy="36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RE4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393756" y="1587463"/>
            <a:ext cx="59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RE3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8617638" y="1524856"/>
            <a:ext cx="53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RE1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2418819" y="1604037"/>
            <a:ext cx="55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RE2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623972" y="1528204"/>
            <a:ext cx="56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RB2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620455" y="1528204"/>
            <a:ext cx="56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RB1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568945" y="1512420"/>
            <a:ext cx="56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RB0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513917" y="1549348"/>
            <a:ext cx="56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RB2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586608" y="1512018"/>
            <a:ext cx="56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RB1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9058587" y="1528204"/>
            <a:ext cx="55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RE2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2753823" y="1596899"/>
            <a:ext cx="53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RE1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9821157" y="1566267"/>
            <a:ext cx="59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RE3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10144069" y="1525039"/>
            <a:ext cx="615842" cy="36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RE4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441957" y="215555"/>
            <a:ext cx="299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CMS RPC Stations</a:t>
            </a:r>
          </a:p>
          <a:p>
            <a:r>
              <a:rPr lang="en-GB" sz="2800" dirty="0" smtClean="0"/>
              <a:t>Future conditions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6312" y="3094667"/>
            <a:ext cx="4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+Z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0801863" y="3094667"/>
            <a:ext cx="4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r>
              <a:rPr lang="en-GB" dirty="0" smtClean="0"/>
              <a:t>Z</a:t>
            </a:r>
            <a:endParaRPr lang="en-GB" dirty="0"/>
          </a:p>
        </p:txBody>
      </p:sp>
      <p:sp>
        <p:nvSpPr>
          <p:cNvPr id="33" name="Left Brace 32"/>
          <p:cNvSpPr/>
          <p:nvPr/>
        </p:nvSpPr>
        <p:spPr>
          <a:xfrm rot="16200000">
            <a:off x="2734424" y="5171359"/>
            <a:ext cx="291490" cy="41861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eft Brace 33"/>
          <p:cNvSpPr/>
          <p:nvPr/>
        </p:nvSpPr>
        <p:spPr>
          <a:xfrm rot="16200000">
            <a:off x="9004860" y="5171359"/>
            <a:ext cx="291490" cy="41861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/>
          <p:cNvSpPr/>
          <p:nvPr/>
        </p:nvSpPr>
        <p:spPr>
          <a:xfrm rot="16200000">
            <a:off x="10127596" y="5171359"/>
            <a:ext cx="291490" cy="41861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Brace 35"/>
          <p:cNvSpPr/>
          <p:nvPr/>
        </p:nvSpPr>
        <p:spPr>
          <a:xfrm rot="16200000">
            <a:off x="1347634" y="5149008"/>
            <a:ext cx="291490" cy="41861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221366" y="5860659"/>
            <a:ext cx="587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144</a:t>
            </a:r>
          </a:p>
          <a:p>
            <a:r>
              <a:rPr lang="en-GB" dirty="0" smtClean="0"/>
              <a:t>20</a:t>
            </a:r>
          </a:p>
          <a:p>
            <a:r>
              <a:rPr lang="en-GB" dirty="0" smtClean="0"/>
              <a:t>144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3654486" y="5860659"/>
            <a:ext cx="58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96</a:t>
            </a:r>
            <a:endParaRPr lang="en-GB" dirty="0" smtClean="0"/>
          </a:p>
          <a:p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4590605" y="5869682"/>
            <a:ext cx="58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96</a:t>
            </a:r>
          </a:p>
          <a:p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5594415" y="5860659"/>
            <a:ext cx="58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96</a:t>
            </a:r>
          </a:p>
          <a:p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555930" y="5865853"/>
            <a:ext cx="58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96</a:t>
            </a:r>
            <a:endParaRPr lang="en-GB" dirty="0"/>
          </a:p>
          <a:p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7559740" y="5865853"/>
            <a:ext cx="58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96</a:t>
            </a:r>
          </a:p>
          <a:p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8887185" y="5869682"/>
            <a:ext cx="58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14420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9973962" y="5865853"/>
            <a:ext cx="587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14420</a:t>
            </a:r>
            <a:endParaRPr lang="en-GB" dirty="0" smtClean="0"/>
          </a:p>
          <a:p>
            <a:r>
              <a:rPr lang="en-GB" dirty="0" smtClean="0"/>
              <a:t>144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2620392" y="5868766"/>
            <a:ext cx="58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144</a:t>
            </a:r>
          </a:p>
          <a:p>
            <a:r>
              <a:rPr lang="en-GB" dirty="0" smtClean="0"/>
              <a:t>20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8686" y="5860659"/>
            <a:ext cx="766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</a:t>
            </a:r>
          </a:p>
          <a:p>
            <a:r>
              <a:rPr lang="en-GB" dirty="0" err="1" smtClean="0"/>
              <a:t>Cont’l</a:t>
            </a:r>
            <a:endParaRPr lang="en-GB" dirty="0" smtClean="0"/>
          </a:p>
          <a:p>
            <a:r>
              <a:rPr lang="en-GB" dirty="0" smtClean="0"/>
              <a:t>34/1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702857" y="5860273"/>
            <a:ext cx="1362986" cy="6467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Control fibres are an estimate  216/13 stations</a:t>
            </a:r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8996095" y="467451"/>
            <a:ext cx="136298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 </a:t>
            </a:r>
            <a:r>
              <a:rPr lang="en-GB" sz="1200" dirty="0" err="1" smtClean="0"/>
              <a:t>Gbps</a:t>
            </a:r>
            <a:r>
              <a:rPr lang="en-GB" sz="1200" dirty="0" smtClean="0"/>
              <a:t> FO through out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1525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92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6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5705" y="417095"/>
            <a:ext cx="7940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Draka</a:t>
            </a:r>
            <a:r>
              <a:rPr lang="en-GB" dirty="0" smtClean="0"/>
              <a:t> </a:t>
            </a:r>
            <a:r>
              <a:rPr lang="en-GB" dirty="0" smtClean="0"/>
              <a:t>CERN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They must be kept  the picture, a quote being made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27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7132</TotalTime>
  <Words>247</Words>
  <Application>Microsoft Office PowerPoint</Application>
  <PresentationFormat>Widescreen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Fibres for the iRPC, and New Link board </vt:lpstr>
      <vt:lpstr>PowerPoint Presentation</vt:lpstr>
      <vt:lpstr>PowerPoint Presentation</vt:lpstr>
      <vt:lpstr>Architecture of RPC data flow via  New Link Board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Fibres for the iRPC, and New Link board</dc:title>
  <dc:creator>Ian Crotty</dc:creator>
  <cp:lastModifiedBy>Ian Crotty</cp:lastModifiedBy>
  <cp:revision>29</cp:revision>
  <dcterms:created xsi:type="dcterms:W3CDTF">2018-09-19T12:40:07Z</dcterms:created>
  <dcterms:modified xsi:type="dcterms:W3CDTF">2018-10-06T10:51:07Z</dcterms:modified>
</cp:coreProperties>
</file>