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3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1C26-9B59-46CB-B44C-9CBB51A3AD9B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882C-8B61-4C10-A5FC-7A3344FA4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64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1C26-9B59-46CB-B44C-9CBB51A3AD9B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882C-8B61-4C10-A5FC-7A3344FA4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057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1C26-9B59-46CB-B44C-9CBB51A3AD9B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882C-8B61-4C10-A5FC-7A3344FA4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369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1C26-9B59-46CB-B44C-9CBB51A3AD9B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882C-8B61-4C10-A5FC-7A3344FA4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656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1C26-9B59-46CB-B44C-9CBB51A3AD9B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882C-8B61-4C10-A5FC-7A3344FA4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751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1C26-9B59-46CB-B44C-9CBB51A3AD9B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882C-8B61-4C10-A5FC-7A3344FA4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33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1C26-9B59-46CB-B44C-9CBB51A3AD9B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882C-8B61-4C10-A5FC-7A3344FA4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672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1C26-9B59-46CB-B44C-9CBB51A3AD9B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882C-8B61-4C10-A5FC-7A3344FA4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556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1C26-9B59-46CB-B44C-9CBB51A3AD9B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882C-8B61-4C10-A5FC-7A3344FA4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934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1C26-9B59-46CB-B44C-9CBB51A3AD9B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882C-8B61-4C10-A5FC-7A3344FA4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753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1C26-9B59-46CB-B44C-9CBB51A3AD9B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882C-8B61-4C10-A5FC-7A3344FA4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824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11C26-9B59-46CB-B44C-9CBB51A3AD9B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F882C-8B61-4C10-A5FC-7A3344FA4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25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Fibre Optic Cable supports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 Crotty</a:t>
            </a:r>
          </a:p>
          <a:p>
            <a:r>
              <a:rPr lang="en-GB" dirty="0" smtClean="0"/>
              <a:t>8 April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661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16572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386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84" y="212437"/>
            <a:ext cx="11190787" cy="658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02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39" y="101601"/>
            <a:ext cx="11508521" cy="6770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170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</Words>
  <Application>Microsoft Office PowerPoint</Application>
  <PresentationFormat>Widescreen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Fibre Optic Cable supports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Fibre Optic Cable supports</dc:title>
  <dc:creator>Ian Crotty</dc:creator>
  <cp:lastModifiedBy>Ian Crotty</cp:lastModifiedBy>
  <cp:revision>2</cp:revision>
  <dcterms:created xsi:type="dcterms:W3CDTF">2019-05-08T18:00:32Z</dcterms:created>
  <dcterms:modified xsi:type="dcterms:W3CDTF">2019-05-08T18:03:35Z</dcterms:modified>
</cp:coreProperties>
</file>