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64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05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36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65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75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33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67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5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93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75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2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11C26-9B59-46CB-B44C-9CBB51A3AD9B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F882C-8B61-4C10-A5FC-7A3344FA4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5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Fibre Optic Cable supports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8 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66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657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8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84" y="212437"/>
            <a:ext cx="11190787" cy="658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9" y="101601"/>
            <a:ext cx="11508521" cy="677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170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Fibre Optic Cable supports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Fibre Optic Cable supports</dc:title>
  <dc:creator>Ian Crotty</dc:creator>
  <cp:lastModifiedBy>Ian Crotty</cp:lastModifiedBy>
  <cp:revision>2</cp:revision>
  <dcterms:created xsi:type="dcterms:W3CDTF">2019-05-08T18:00:32Z</dcterms:created>
  <dcterms:modified xsi:type="dcterms:W3CDTF">2019-05-08T18:03:35Z</dcterms:modified>
</cp:coreProperties>
</file>