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01E-266B-403B-8955-9BCE74111C4C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AD5C-2CFC-46C0-B0F7-97C78D432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450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01E-266B-403B-8955-9BCE74111C4C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AD5C-2CFC-46C0-B0F7-97C78D432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26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01E-266B-403B-8955-9BCE74111C4C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AD5C-2CFC-46C0-B0F7-97C78D432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93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01E-266B-403B-8955-9BCE74111C4C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AD5C-2CFC-46C0-B0F7-97C78D432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2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01E-266B-403B-8955-9BCE74111C4C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AD5C-2CFC-46C0-B0F7-97C78D432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03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01E-266B-403B-8955-9BCE74111C4C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AD5C-2CFC-46C0-B0F7-97C78D432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745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01E-266B-403B-8955-9BCE74111C4C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AD5C-2CFC-46C0-B0F7-97C78D432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31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01E-266B-403B-8955-9BCE74111C4C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AD5C-2CFC-46C0-B0F7-97C78D432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75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01E-266B-403B-8955-9BCE74111C4C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AD5C-2CFC-46C0-B0F7-97C78D432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924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01E-266B-403B-8955-9BCE74111C4C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AD5C-2CFC-46C0-B0F7-97C78D432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599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01E-266B-403B-8955-9BCE74111C4C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AD5C-2CFC-46C0-B0F7-97C78D432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846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5F01E-266B-403B-8955-9BCE74111C4C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5AD5C-2CFC-46C0-B0F7-97C78D432B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88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Measure cable lengths TDR Method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10 Oct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763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1713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450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4243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4737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9229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958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2297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Widescreen</PresentationFormat>
  <Paragraphs>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Measure cable lengths TDR 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 cable lengths TDR Method</dc:title>
  <dc:creator>Ian Crotty</dc:creator>
  <cp:lastModifiedBy>Ian Crotty</cp:lastModifiedBy>
  <cp:revision>2</cp:revision>
  <dcterms:created xsi:type="dcterms:W3CDTF">2019-10-12T12:45:19Z</dcterms:created>
  <dcterms:modified xsi:type="dcterms:W3CDTF">2019-10-12T12:46:32Z</dcterms:modified>
</cp:coreProperties>
</file>