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7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9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3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4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2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7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8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6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A9EA-5E92-483C-80BA-B328FCB3E003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DE91-FED1-4437-9079-73E671982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0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384377"/>
              </p:ext>
            </p:extLst>
          </p:nvPr>
        </p:nvGraphicFramePr>
        <p:xfrm>
          <a:off x="790575" y="600075"/>
          <a:ext cx="10610850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0610822" imgH="5657850" progId="Excel.Sheet.12">
                  <p:embed/>
                </p:oleObj>
              </mc:Choice>
              <mc:Fallback>
                <p:oleObj name="Worksheet" r:id="rId3" imgW="10610822" imgH="56578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600075"/>
                        <a:ext cx="10610850" cy="565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714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2019-04-29T14:29:18Z</dcterms:created>
  <dcterms:modified xsi:type="dcterms:W3CDTF">2019-04-29T14:30:45Z</dcterms:modified>
</cp:coreProperties>
</file>