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9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7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1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4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25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10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4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8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46F4F-FE04-46C2-8313-174CC2947333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B7C8-62DA-45B4-81A7-09AF5AA2D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6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 x 0.14mm2 &amp; RJ11</a:t>
            </a:r>
            <a:br>
              <a:rPr lang="en-GB" dirty="0" smtClean="0"/>
            </a:br>
            <a:r>
              <a:rPr lang="en-GB" dirty="0" smtClean="0"/>
              <a:t>Non Halogen</a:t>
            </a:r>
            <a:br>
              <a:rPr lang="en-GB" dirty="0" smtClean="0"/>
            </a:br>
            <a:r>
              <a:rPr lang="en-GB" dirty="0" smtClean="0"/>
              <a:t>Non </a:t>
            </a:r>
            <a:r>
              <a:rPr lang="en-GB" dirty="0" err="1" smtClean="0"/>
              <a:t>Blinde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02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29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897248" cy="68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5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907297" cy="683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5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87200" cy="682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0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7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4 x 0.14mm2 &amp; RJ11 Non Halogen Non Blinde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x 0.14mm2 Non Halogen Non Blinde</dc:title>
  <dc:creator>Ian Crotty</dc:creator>
  <cp:lastModifiedBy>Ian Crotty</cp:lastModifiedBy>
  <cp:revision>4</cp:revision>
  <dcterms:created xsi:type="dcterms:W3CDTF">2019-04-02T16:02:45Z</dcterms:created>
  <dcterms:modified xsi:type="dcterms:W3CDTF">2019-04-02T16:07:48Z</dcterms:modified>
</cp:coreProperties>
</file>