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76" r:id="rId7"/>
    <p:sldMasterId id="2147483812" r:id="rId8"/>
  </p:sldMasterIdLst>
  <p:notesMasterIdLst>
    <p:notesMasterId r:id="rId38"/>
  </p:notesMasterIdLst>
  <p:sldIdLst>
    <p:sldId id="256" r:id="rId9"/>
    <p:sldId id="263" r:id="rId10"/>
    <p:sldId id="325" r:id="rId11"/>
    <p:sldId id="334" r:id="rId12"/>
    <p:sldId id="323" r:id="rId13"/>
    <p:sldId id="291" r:id="rId14"/>
    <p:sldId id="292" r:id="rId15"/>
    <p:sldId id="299" r:id="rId16"/>
    <p:sldId id="301" r:id="rId17"/>
    <p:sldId id="322" r:id="rId18"/>
    <p:sldId id="267" r:id="rId19"/>
    <p:sldId id="273" r:id="rId20"/>
    <p:sldId id="303" r:id="rId21"/>
    <p:sldId id="310" r:id="rId22"/>
    <p:sldId id="309" r:id="rId23"/>
    <p:sldId id="281" r:id="rId24"/>
    <p:sldId id="314" r:id="rId25"/>
    <p:sldId id="293" r:id="rId26"/>
    <p:sldId id="294" r:id="rId27"/>
    <p:sldId id="274" r:id="rId28"/>
    <p:sldId id="296" r:id="rId29"/>
    <p:sldId id="312" r:id="rId30"/>
    <p:sldId id="316" r:id="rId31"/>
    <p:sldId id="336" r:id="rId32"/>
    <p:sldId id="330" r:id="rId33"/>
    <p:sldId id="328" r:id="rId34"/>
    <p:sldId id="329" r:id="rId35"/>
    <p:sldId id="333" r:id="rId36"/>
    <p:sldId id="335"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96433" autoAdjust="0"/>
  </p:normalViewPr>
  <p:slideViewPr>
    <p:cSldViewPr>
      <p:cViewPr varScale="1">
        <p:scale>
          <a:sx n="112" d="100"/>
          <a:sy n="112" d="100"/>
        </p:scale>
        <p:origin x="120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7FB108-464B-45A2-BB03-AC8CD87FB182}" type="datetimeFigureOut">
              <a:rPr lang="en-GB" smtClean="0"/>
              <a:t>08/06/2016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7469693-CF96-44FE-BFA0-C46FF95BC358}" type="slidenum">
              <a:rPr lang="en-GB" smtClean="0"/>
              <a:t>‹#›</a:t>
            </a:fld>
            <a:endParaRPr lang="en-GB"/>
          </a:p>
        </p:txBody>
      </p:sp>
    </p:spTree>
    <p:extLst>
      <p:ext uri="{BB962C8B-B14F-4D97-AF65-F5344CB8AC3E}">
        <p14:creationId xmlns:p14="http://schemas.microsoft.com/office/powerpoint/2010/main" val="13728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a:t>
            </a:fld>
            <a:endParaRPr lang="en-GB"/>
          </a:p>
        </p:txBody>
      </p:sp>
    </p:spTree>
    <p:extLst>
      <p:ext uri="{BB962C8B-B14F-4D97-AF65-F5344CB8AC3E}">
        <p14:creationId xmlns:p14="http://schemas.microsoft.com/office/powerpoint/2010/main" val="17556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4</a:t>
            </a:fld>
            <a:endParaRPr lang="en-GB"/>
          </a:p>
        </p:txBody>
      </p:sp>
    </p:spTree>
    <p:extLst>
      <p:ext uri="{BB962C8B-B14F-4D97-AF65-F5344CB8AC3E}">
        <p14:creationId xmlns:p14="http://schemas.microsoft.com/office/powerpoint/2010/main" val="17930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08/06/2016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jpe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Tree>
    <p:extLst>
      <p:ext uri="{BB962C8B-B14F-4D97-AF65-F5344CB8AC3E}">
        <p14:creationId xmlns:p14="http://schemas.microsoft.com/office/powerpoint/2010/main" val="127191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(1 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a:t>Upgrade </a:t>
            </a:r>
            <a:r>
              <a:rPr lang="en-GB" dirty="0" smtClean="0"/>
              <a:t>configuration</a:t>
            </a:r>
          </a:p>
          <a:p>
            <a:r>
              <a:rPr lang="en-GB" dirty="0" smtClean="0"/>
              <a:t>Standard FEB			6kW</a:t>
            </a:r>
            <a:endParaRPr lang="en-GB" dirty="0"/>
          </a:p>
          <a:p>
            <a:r>
              <a:rPr lang="en-GB" dirty="0" smtClean="0"/>
              <a:t>PETIROC	(embed)		5.1kW</a:t>
            </a:r>
          </a:p>
          <a:p>
            <a:r>
              <a:rPr lang="en-GB" dirty="0" smtClean="0"/>
              <a:t>PETIROC	(FPGA)		8.3kW</a:t>
            </a:r>
          </a:p>
          <a:p>
            <a:pPr marL="0" indent="0">
              <a:buNone/>
            </a:pPr>
            <a:r>
              <a:rPr lang="en-GB" dirty="0"/>
              <a:t> </a:t>
            </a:r>
            <a:r>
              <a:rPr lang="en-GB" dirty="0" smtClean="0"/>
              <a:t>   </a:t>
            </a:r>
            <a:r>
              <a:rPr lang="en-GB" sz="2000" dirty="0" smtClean="0"/>
              <a:t>Values </a:t>
            </a:r>
            <a:r>
              <a:rPr lang="en-GB" sz="2000" dirty="0" smtClean="0"/>
              <a:t>given include an estimate of the rack </a:t>
            </a:r>
            <a:r>
              <a:rPr lang="en-GB" sz="2000" dirty="0" smtClean="0"/>
              <a:t>component </a:t>
            </a:r>
            <a:r>
              <a:rPr lang="en-GB" sz="2000" dirty="0" smtClean="0"/>
              <a:t>loads and losses.</a:t>
            </a:r>
            <a:endParaRPr lang="en-GB" sz="2000" dirty="0"/>
          </a:p>
        </p:txBody>
      </p:sp>
    </p:spTree>
    <p:extLst>
      <p:ext uri="{BB962C8B-B14F-4D97-AF65-F5344CB8AC3E}">
        <p14:creationId xmlns:p14="http://schemas.microsoft.com/office/powerpoint/2010/main" val="108995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discuss with our CSC colleagues.</a:t>
            </a:r>
            <a:endParaRPr lang="en-GB" dirty="0"/>
          </a:p>
        </p:txBody>
      </p:sp>
    </p:spTree>
    <p:extLst>
      <p:ext uri="{BB962C8B-B14F-4D97-AF65-F5344CB8AC3E}">
        <p14:creationId xmlns:p14="http://schemas.microsoft.com/office/powerpoint/2010/main" val="335968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1800200" cy="646331"/>
          </a:xfrm>
          <a:prstGeom prst="rect">
            <a:avLst/>
          </a:prstGeom>
          <a:solidFill>
            <a:srgbClr val="FFC000"/>
          </a:solidFill>
        </p:spPr>
        <p:txBody>
          <a:bodyPr wrap="square" rtlCol="0">
            <a:spAutoFit/>
          </a:bodyPr>
          <a:lstStyle/>
          <a:p>
            <a:r>
              <a:rPr lang="en-GB" dirty="0" smtClean="0">
                <a:solidFill>
                  <a:prstClr val="black"/>
                </a:solidFill>
              </a:rPr>
              <a:t>Exact envelope is under study</a:t>
            </a:r>
            <a:r>
              <a:rPr lang="is-IS" dirty="0" smtClean="0">
                <a:solidFill>
                  <a:prstClr val="black"/>
                </a:solidFill>
              </a:rPr>
              <a:t>. </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4048" y="5733256"/>
            <a:ext cx="1872208" cy="646331"/>
          </a:xfrm>
          <a:prstGeom prst="rect">
            <a:avLst/>
          </a:prstGeom>
          <a:noFill/>
        </p:spPr>
        <p:txBody>
          <a:bodyPr wrap="square" rtlCol="0">
            <a:spAutoFit/>
          </a:bodyPr>
          <a:lstStyle/>
          <a:p>
            <a:r>
              <a:rPr lang="en-GB" dirty="0" smtClean="0"/>
              <a:t>Integration by </a:t>
            </a:r>
            <a:r>
              <a:rPr lang="en-GB" dirty="0" err="1" smtClean="0"/>
              <a:t>Boki</a:t>
            </a:r>
            <a:r>
              <a:rPr lang="en-GB" dirty="0" smtClean="0"/>
              <a:t> from IO</a:t>
            </a:r>
            <a:endParaRPr lang="en-GB" dirty="0"/>
          </a:p>
        </p:txBody>
      </p:sp>
    </p:spTree>
    <p:extLst>
      <p:ext uri="{BB962C8B-B14F-4D97-AF65-F5344CB8AC3E}">
        <p14:creationId xmlns:p14="http://schemas.microsoft.com/office/powerpoint/2010/main" val="424288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1200329"/>
          </a:xfrm>
          <a:prstGeom prst="rect">
            <a:avLst/>
          </a:prstGeom>
          <a:noFill/>
        </p:spPr>
        <p:txBody>
          <a:bodyPr wrap="square" rtlCol="0">
            <a:spAutoFit/>
          </a:bodyPr>
          <a:lstStyle/>
          <a:p>
            <a:r>
              <a:rPr lang="en-GB" dirty="0" smtClean="0">
                <a:solidFill>
                  <a:prstClr val="black"/>
                </a:solidFill>
              </a:rPr>
              <a:t>These dimensions are being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will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384596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a:latin typeface="Times New Roman"/>
                <a:cs typeface="Times New Roman"/>
              </a:rPr>
              <a:t>P</a:t>
            </a:r>
            <a:r>
              <a:rPr lang="en-US" sz="4000" b="1" dirty="0" smtClean="0">
                <a:latin typeface="Times New Roman"/>
                <a:cs typeface="Times New Roman"/>
              </a:rPr>
              <a:t>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The services needed for the RE3/1 and RE4/1 Upgrade almost defined. </a:t>
            </a:r>
          </a:p>
          <a:p>
            <a:r>
              <a:rPr lang="en-GB" dirty="0" smtClean="0">
                <a:latin typeface="Times New Roman"/>
                <a:cs typeface="Times New Roman"/>
              </a:rPr>
              <a:t>The services are transparent to the choice of detector technology. </a:t>
            </a:r>
          </a:p>
          <a:p>
            <a:r>
              <a:rPr lang="en-GB" dirty="0" smtClean="0">
                <a:latin typeface="Times New Roman"/>
                <a:cs typeface="Times New Roman"/>
              </a:rPr>
              <a:t>Services can </a:t>
            </a:r>
            <a:r>
              <a:rPr lang="en-GB" dirty="0">
                <a:latin typeface="Times New Roman"/>
                <a:cs typeface="Times New Roman"/>
              </a:rPr>
              <a:t>be installed </a:t>
            </a:r>
            <a:r>
              <a:rPr lang="en-GB" dirty="0" smtClean="0">
                <a:latin typeface="Times New Roman"/>
                <a:cs typeface="Times New Roman"/>
              </a:rPr>
              <a:t>before </a:t>
            </a:r>
            <a:r>
              <a:rPr lang="en-GB" dirty="0" smtClean="0">
                <a:latin typeface="Times New Roman"/>
                <a:cs typeface="Times New Roman"/>
              </a:rPr>
              <a:t>and</a:t>
            </a:r>
            <a:r>
              <a:rPr lang="en-GB" dirty="0" smtClean="0">
                <a:latin typeface="Times New Roman"/>
                <a:cs typeface="Times New Roman"/>
              </a:rPr>
              <a:t> </a:t>
            </a:r>
            <a:r>
              <a:rPr lang="en-GB" dirty="0" smtClean="0">
                <a:latin typeface="Times New Roman"/>
                <a:cs typeface="Times New Roman"/>
              </a:rPr>
              <a:t>during LS2</a:t>
            </a:r>
          </a:p>
          <a:p>
            <a:r>
              <a:rPr lang="en-GB" dirty="0" smtClean="0">
                <a:latin typeface="Times New Roman"/>
                <a:cs typeface="Times New Roman"/>
              </a:rPr>
              <a:t>Chambers will be </a:t>
            </a:r>
            <a:r>
              <a:rPr lang="en-GB" dirty="0" smtClean="0">
                <a:latin typeface="Times New Roman"/>
                <a:cs typeface="Times New Roman"/>
              </a:rPr>
              <a:t>installed during </a:t>
            </a:r>
            <a:r>
              <a:rPr lang="en-GB" dirty="0" smtClean="0">
                <a:latin typeface="Times New Roman"/>
                <a:cs typeface="Times New Roman"/>
              </a:rPr>
              <a:t>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a:t>
            </a:r>
            <a:r>
              <a:rPr lang="en-GB" sz="2000" b="1" i="1" dirty="0" smtClean="0">
                <a:solidFill>
                  <a:srgbClr val="FF0000"/>
                </a:solidFill>
              </a:rPr>
              <a:t>dependant on </a:t>
            </a:r>
            <a:r>
              <a:rPr lang="en-GB" sz="2000" b="1" i="1" dirty="0" smtClean="0">
                <a:solidFill>
                  <a:srgbClr val="FF0000"/>
                </a:solidFill>
              </a:rPr>
              <a:t>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
        <p:nvSpPr>
          <p:cNvPr id="5" name="TextBox 4"/>
          <p:cNvSpPr txBox="1"/>
          <p:nvPr/>
        </p:nvSpPr>
        <p:spPr>
          <a:xfrm>
            <a:off x="1691680" y="1124744"/>
            <a:ext cx="1008112" cy="369332"/>
          </a:xfrm>
          <a:prstGeom prst="rect">
            <a:avLst/>
          </a:prstGeom>
          <a:noFill/>
        </p:spPr>
        <p:txBody>
          <a:bodyPr wrap="square" rtlCol="0">
            <a:spAutoFit/>
          </a:bodyPr>
          <a:lstStyle/>
          <a:p>
            <a:r>
              <a:rPr lang="en-US" dirty="0" smtClean="0"/>
              <a:t>Remove</a:t>
            </a:r>
            <a:endParaRPr lang="en-US" dirty="0"/>
          </a:p>
        </p:txBody>
      </p:sp>
    </p:spTree>
    <p:extLst>
      <p:ext uri="{BB962C8B-B14F-4D97-AF65-F5344CB8AC3E}">
        <p14:creationId xmlns:p14="http://schemas.microsoft.com/office/powerpoint/2010/main" val="75349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84"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23</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 system </a:t>
            </a:r>
          </a:p>
          <a:p>
            <a:r>
              <a:rPr lang="en-GB" dirty="0" smtClean="0"/>
              <a:t>Electrical and Signal (HV, LV, Signal &amp; Power) systems </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912422" y="3162418"/>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a:off x="899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73061" y="2503022"/>
            <a:ext cx="1840142" cy="197834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16216" y="4816058"/>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4114" y="4158206"/>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cxnSp>
        <p:nvCxnSpPr>
          <p:cNvPr id="17" name="Straight Arrow Connector 16"/>
          <p:cNvCxnSpPr/>
          <p:nvPr/>
        </p:nvCxnSpPr>
        <p:spPr>
          <a:xfrm flipH="1">
            <a:off x="1973061" y="4504779"/>
            <a:ext cx="1884496" cy="688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6815" y="4504779"/>
            <a:ext cx="1553809" cy="13767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70258" y="2625539"/>
            <a:ext cx="1561688" cy="186451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157" y="1096734"/>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Tree>
    <p:extLst>
      <p:ext uri="{BB962C8B-B14F-4D97-AF65-F5344CB8AC3E}">
        <p14:creationId xmlns:p14="http://schemas.microsoft.com/office/powerpoint/2010/main" val="390647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system </a:t>
            </a:r>
            <a:endParaRPr lang="en-GB" dirty="0"/>
          </a:p>
        </p:txBody>
      </p:sp>
      <p:sp>
        <p:nvSpPr>
          <p:cNvPr id="3" name="Content Placeholder 2"/>
          <p:cNvSpPr>
            <a:spLocks noGrp="1"/>
          </p:cNvSpPr>
          <p:nvPr>
            <p:ph idx="1"/>
          </p:nvPr>
        </p:nvSpPr>
        <p:spPr/>
        <p:txBody>
          <a:bodyPr/>
          <a:lstStyle/>
          <a:p>
            <a:r>
              <a:rPr lang="is-IS" dirty="0" smtClean="0"/>
              <a:t>Baseline</a:t>
            </a:r>
          </a:p>
          <a:p>
            <a:pPr marL="0" indent="0">
              <a:buNone/>
            </a:pPr>
            <a:r>
              <a:rPr lang="is-IS" dirty="0"/>
              <a:t>	</a:t>
            </a:r>
            <a:r>
              <a:rPr lang="en-GB" dirty="0" smtClean="0"/>
              <a:t>Using </a:t>
            </a:r>
            <a:r>
              <a:rPr lang="en-GB" dirty="0" smtClean="0"/>
              <a:t>present mixture no changes to be </a:t>
            </a:r>
            <a:r>
              <a:rPr lang="en-GB" dirty="0" smtClean="0"/>
              <a:t>	made </a:t>
            </a:r>
            <a:r>
              <a:rPr lang="en-GB" dirty="0" smtClean="0"/>
              <a:t>only completing the piping</a:t>
            </a:r>
            <a:r>
              <a:rPr lang="en-GB" dirty="0" smtClean="0"/>
              <a:t>.</a:t>
            </a:r>
          </a:p>
          <a:p>
            <a:pPr marL="0" indent="0">
              <a:buNone/>
            </a:pPr>
            <a:endParaRPr lang="en-GB" dirty="0" smtClean="0"/>
          </a:p>
          <a:p>
            <a:r>
              <a:rPr lang="en-GB" dirty="0" smtClean="0"/>
              <a:t>Using different mixture requires mixer in SGX, New rack in UGX and UXC racks removed and modified. This alternative solution is considered so far. </a:t>
            </a:r>
            <a:endParaRPr lang="en-GB" dirty="0"/>
          </a:p>
        </p:txBody>
      </p:sp>
    </p:spTree>
    <p:extLst>
      <p:ext uri="{BB962C8B-B14F-4D97-AF65-F5344CB8AC3E}">
        <p14:creationId xmlns:p14="http://schemas.microsoft.com/office/powerpoint/2010/main" val="14322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system requirements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44"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
        <p:nvSpPr>
          <p:cNvPr id="6" name="TextBox 5"/>
          <p:cNvSpPr txBox="1"/>
          <p:nvPr/>
        </p:nvSpPr>
        <p:spPr>
          <a:xfrm>
            <a:off x="-4483510" y="510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a:t>
            </a:r>
            <a:r>
              <a:rPr lang="en-GB" dirty="0" smtClean="0"/>
              <a:t>crate </a:t>
            </a:r>
            <a:r>
              <a:rPr lang="en-GB" dirty="0" smtClean="0"/>
              <a:t>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
        <p:nvSpPr>
          <p:cNvPr id="7" name="Rectangle 6"/>
          <p:cNvSpPr/>
          <p:nvPr/>
        </p:nvSpPr>
        <p:spPr>
          <a:xfrm>
            <a:off x="1884880" y="178395"/>
            <a:ext cx="5452518" cy="553998"/>
          </a:xfrm>
          <a:prstGeom prst="rect">
            <a:avLst/>
          </a:prstGeom>
        </p:spPr>
        <p:txBody>
          <a:bodyPr wrap="none">
            <a:spAutoFit/>
          </a:bodyPr>
          <a:lstStyle/>
          <a:p>
            <a:r>
              <a:rPr lang="en-GB" sz="3000" dirty="0" smtClean="0"/>
              <a:t>LV power </a:t>
            </a:r>
            <a:r>
              <a:rPr lang="en-GB" sz="3000" dirty="0"/>
              <a:t>system requirements</a:t>
            </a:r>
            <a:endParaRPr lang="en-US" sz="30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 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1459</Words>
  <Application>Microsoft Office PowerPoint</Application>
  <PresentationFormat>On-screen Show (4:3)</PresentationFormat>
  <Paragraphs>167</Paragraphs>
  <Slides>29</Slides>
  <Notes>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44" baseType="lpstr">
      <vt:lpstr>맑은 고딕</vt:lpstr>
      <vt:lpstr>Arial</vt:lpstr>
      <vt:lpstr>Calibri</vt:lpstr>
      <vt:lpstr>Courier New</vt:lpstr>
      <vt:lpstr>Times New Roman</vt:lpstr>
      <vt:lpstr>Wingdings</vt:lpstr>
      <vt:lpstr>Office Theme</vt:lpstr>
      <vt:lpstr>MH design</vt:lpstr>
      <vt:lpstr>1_MH design</vt:lpstr>
      <vt:lpstr>2_MH design</vt:lpstr>
      <vt:lpstr>3_MH design</vt:lpstr>
      <vt:lpstr>1_Office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system </vt:lpstr>
      <vt:lpstr>HV system requirements</vt:lpstr>
      <vt:lpstr>PowerPoint Presentation</vt:lpstr>
      <vt:lpstr>PowerPoint Presentation</vt:lpstr>
      <vt:lpstr>PowerPoint Presentation</vt:lpstr>
      <vt:lpstr>Upgrade Power Provisional values (1 YE3)</vt:lpstr>
      <vt:lpstr>RE3/1 service passages</vt:lpstr>
      <vt:lpstr>RE4/1 Service Passages</vt:lpstr>
      <vt:lpstr>Envelope of RE3/1</vt:lpstr>
      <vt:lpstr>PowerPoint Presentation</vt:lpstr>
      <vt:lpstr>Envelope of RE4/1</vt:lpstr>
      <vt:lpstr>PowerPoint Presentation</vt:lpstr>
      <vt:lpstr>PowerPoint Presentation</vt:lpstr>
      <vt:lpstr>Conclusion</vt:lpstr>
      <vt:lpstr>Additional Slides</vt:lpstr>
      <vt:lpstr>RE3/1 Mounting</vt:lpstr>
      <vt:lpstr>PowerPoint Presentation</vt:lpstr>
      <vt:lpstr>Gas System modification</vt:lpstr>
      <vt:lpstr>RPC Upgrade RE(3,4)/1 gas system </vt:lpstr>
      <vt:lpstr>RPC Upgrade RE(3,4)/1 gas system </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142</cp:revision>
  <cp:lastPrinted>2016-06-08T07:25:07Z</cp:lastPrinted>
  <dcterms:created xsi:type="dcterms:W3CDTF">2016-05-31T09:49:00Z</dcterms:created>
  <dcterms:modified xsi:type="dcterms:W3CDTF">2016-06-08T17:04:31Z</dcterms:modified>
</cp:coreProperties>
</file>