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8F5D-AFF1-41DB-B8E3-3B78148EC4F6}" type="datetimeFigureOut">
              <a:rPr lang="en-GB" smtClean="0"/>
              <a:t>15/06/2018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6E76-69E0-4DFA-A0EB-C76EEB11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76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8F5D-AFF1-41DB-B8E3-3B78148EC4F6}" type="datetimeFigureOut">
              <a:rPr lang="en-GB" smtClean="0"/>
              <a:t>15/06/2018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6E76-69E0-4DFA-A0EB-C76EEB11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95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8F5D-AFF1-41DB-B8E3-3B78148EC4F6}" type="datetimeFigureOut">
              <a:rPr lang="en-GB" smtClean="0"/>
              <a:t>15/06/2018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6E76-69E0-4DFA-A0EB-C76EEB11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8F5D-AFF1-41DB-B8E3-3B78148EC4F6}" type="datetimeFigureOut">
              <a:rPr lang="en-GB" smtClean="0"/>
              <a:t>15/06/2018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6E76-69E0-4DFA-A0EB-C76EEB11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88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8F5D-AFF1-41DB-B8E3-3B78148EC4F6}" type="datetimeFigureOut">
              <a:rPr lang="en-GB" smtClean="0"/>
              <a:t>15/06/2018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6E76-69E0-4DFA-A0EB-C76EEB11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8F5D-AFF1-41DB-B8E3-3B78148EC4F6}" type="datetimeFigureOut">
              <a:rPr lang="en-GB" smtClean="0"/>
              <a:t>15/06/2018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6E76-69E0-4DFA-A0EB-C76EEB11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70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8F5D-AFF1-41DB-B8E3-3B78148EC4F6}" type="datetimeFigureOut">
              <a:rPr lang="en-GB" smtClean="0"/>
              <a:t>15/06/2018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6E76-69E0-4DFA-A0EB-C76EEB11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31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8F5D-AFF1-41DB-B8E3-3B78148EC4F6}" type="datetimeFigureOut">
              <a:rPr lang="en-GB" smtClean="0"/>
              <a:t>15/06/2018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6E76-69E0-4DFA-A0EB-C76EEB11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16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8F5D-AFF1-41DB-B8E3-3B78148EC4F6}" type="datetimeFigureOut">
              <a:rPr lang="en-GB" smtClean="0"/>
              <a:t>15/06/2018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6E76-69E0-4DFA-A0EB-C76EEB11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279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8F5D-AFF1-41DB-B8E3-3B78148EC4F6}" type="datetimeFigureOut">
              <a:rPr lang="en-GB" smtClean="0"/>
              <a:t>15/06/2018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6E76-69E0-4DFA-A0EB-C76EEB11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7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8F5D-AFF1-41DB-B8E3-3B78148EC4F6}" type="datetimeFigureOut">
              <a:rPr lang="en-GB" smtClean="0"/>
              <a:t>15/06/2018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6E76-69E0-4DFA-A0EB-C76EEB11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95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B8F5D-AFF1-41DB-B8E3-3B78148EC4F6}" type="datetimeFigureOut">
              <a:rPr lang="en-GB" smtClean="0"/>
              <a:t>15/06/2018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16E76-69E0-4DFA-A0EB-C76EEB11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89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45" t="11224" r="878" b="2215"/>
          <a:stretch/>
        </p:blipFill>
        <p:spPr>
          <a:xfrm>
            <a:off x="0" y="1"/>
            <a:ext cx="12128269" cy="630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6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2018-06-15T08:28:21Z</dcterms:created>
  <dcterms:modified xsi:type="dcterms:W3CDTF">2018-06-15T08:29:44Z</dcterms:modified>
</cp:coreProperties>
</file>