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8411-5A72-45FF-B9E4-00B4337F0A9B}" type="datetimeFigureOut">
              <a:rPr lang="bg-BG" smtClean="0"/>
              <a:t>7.8.2019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04BF-3AAA-4686-A04F-3250547880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255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8411-5A72-45FF-B9E4-00B4337F0A9B}" type="datetimeFigureOut">
              <a:rPr lang="bg-BG" smtClean="0"/>
              <a:t>7.8.2019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04BF-3AAA-4686-A04F-3250547880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4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8411-5A72-45FF-B9E4-00B4337F0A9B}" type="datetimeFigureOut">
              <a:rPr lang="bg-BG" smtClean="0"/>
              <a:t>7.8.2019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04BF-3AAA-4686-A04F-3250547880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422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8411-5A72-45FF-B9E4-00B4337F0A9B}" type="datetimeFigureOut">
              <a:rPr lang="bg-BG" smtClean="0"/>
              <a:t>7.8.2019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04BF-3AAA-4686-A04F-3250547880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330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8411-5A72-45FF-B9E4-00B4337F0A9B}" type="datetimeFigureOut">
              <a:rPr lang="bg-BG" smtClean="0"/>
              <a:t>7.8.2019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04BF-3AAA-4686-A04F-3250547880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762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8411-5A72-45FF-B9E4-00B4337F0A9B}" type="datetimeFigureOut">
              <a:rPr lang="bg-BG" smtClean="0"/>
              <a:t>7.8.2019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04BF-3AAA-4686-A04F-3250547880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135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8411-5A72-45FF-B9E4-00B4337F0A9B}" type="datetimeFigureOut">
              <a:rPr lang="bg-BG" smtClean="0"/>
              <a:t>7.8.2019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04BF-3AAA-4686-A04F-3250547880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981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8411-5A72-45FF-B9E4-00B4337F0A9B}" type="datetimeFigureOut">
              <a:rPr lang="bg-BG" smtClean="0"/>
              <a:t>7.8.2019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04BF-3AAA-4686-A04F-3250547880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04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8411-5A72-45FF-B9E4-00B4337F0A9B}" type="datetimeFigureOut">
              <a:rPr lang="bg-BG" smtClean="0"/>
              <a:t>7.8.2019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04BF-3AAA-4686-A04F-3250547880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15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8411-5A72-45FF-B9E4-00B4337F0A9B}" type="datetimeFigureOut">
              <a:rPr lang="bg-BG" smtClean="0"/>
              <a:t>7.8.2019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04BF-3AAA-4686-A04F-3250547880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710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8411-5A72-45FF-B9E4-00B4337F0A9B}" type="datetimeFigureOut">
              <a:rPr lang="bg-BG" smtClean="0"/>
              <a:t>7.8.2019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04BF-3AAA-4686-A04F-3250547880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735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8411-5A72-45FF-B9E4-00B4337F0A9B}" type="datetimeFigureOut">
              <a:rPr lang="bg-BG" smtClean="0"/>
              <a:t>7.8.2019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C04BF-3AAA-4686-A04F-3250547880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096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375" y="1228725"/>
            <a:ext cx="93154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LV routing study in extremis for RE4/1 LV cables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By Ivan</a:t>
            </a:r>
          </a:p>
          <a:p>
            <a:r>
              <a:rPr lang="en-GB" dirty="0" smtClean="0"/>
              <a:t>7 Aug 2019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This doc is available here;</a:t>
            </a:r>
          </a:p>
          <a:p>
            <a:r>
              <a:rPr lang="en-GB"/>
              <a:t>http://project-cms-rpc-endcap.web.cern.ch/project-cms-rpc-endcap/rpc/UpscopeHighEta/RPCDevelopements/RE31and41/Services/LV/Installation/Ivan/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86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" y="0"/>
            <a:ext cx="12161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510"/>
            <a:ext cx="12192000" cy="533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8" y="0"/>
            <a:ext cx="1171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4" y="0"/>
            <a:ext cx="11343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0" y="0"/>
            <a:ext cx="11160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7" y="0"/>
            <a:ext cx="11214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49" y="0"/>
            <a:ext cx="8505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64" y="0"/>
            <a:ext cx="8496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14" y="0"/>
            <a:ext cx="8609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36" y="0"/>
            <a:ext cx="8630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64" y="0"/>
            <a:ext cx="8950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59" y="0"/>
            <a:ext cx="8708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" y="0"/>
            <a:ext cx="12161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21"/>
            <a:ext cx="12192000" cy="64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</Words>
  <Application>Microsoft Office PowerPoint</Application>
  <PresentationFormat>Widescreen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 man</dc:creator>
  <cp:lastModifiedBy>Ian Crotty</cp:lastModifiedBy>
  <cp:revision>4</cp:revision>
  <dcterms:created xsi:type="dcterms:W3CDTF">2019-08-07T14:14:37Z</dcterms:created>
  <dcterms:modified xsi:type="dcterms:W3CDTF">2019-08-07T14:55:54Z</dcterms:modified>
</cp:coreProperties>
</file>