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6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E639D-C1DC-43F4-B16D-B3635149B860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FD41C-B1F2-445F-98D3-A4C0E2D507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024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E639D-C1DC-43F4-B16D-B3635149B860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FD41C-B1F2-445F-98D3-A4C0E2D507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0202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E639D-C1DC-43F4-B16D-B3635149B860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FD41C-B1F2-445F-98D3-A4C0E2D507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435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E639D-C1DC-43F4-B16D-B3635149B860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FD41C-B1F2-445F-98D3-A4C0E2D507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18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E639D-C1DC-43F4-B16D-B3635149B860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FD41C-B1F2-445F-98D3-A4C0E2D507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8544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E639D-C1DC-43F4-B16D-B3635149B860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FD41C-B1F2-445F-98D3-A4C0E2D507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2833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E639D-C1DC-43F4-B16D-B3635149B860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FD41C-B1F2-445F-98D3-A4C0E2D507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6307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E639D-C1DC-43F4-B16D-B3635149B860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FD41C-B1F2-445F-98D3-A4C0E2D507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795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E639D-C1DC-43F4-B16D-B3635149B860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FD41C-B1F2-445F-98D3-A4C0E2D507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1371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E639D-C1DC-43F4-B16D-B3635149B860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FD41C-B1F2-445F-98D3-A4C0E2D507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283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E639D-C1DC-43F4-B16D-B3635149B860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FD41C-B1F2-445F-98D3-A4C0E2D507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704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E639D-C1DC-43F4-B16D-B3635149B860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FD41C-B1F2-445F-98D3-A4C0E2D507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3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62678" cy="6638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499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Crotty</dc:creator>
  <cp:lastModifiedBy>Ian Crotty</cp:lastModifiedBy>
  <cp:revision>1</cp:revision>
  <dcterms:created xsi:type="dcterms:W3CDTF">2020-07-02T13:43:58Z</dcterms:created>
  <dcterms:modified xsi:type="dcterms:W3CDTF">2020-07-02T13:44:35Z</dcterms:modified>
</cp:coreProperties>
</file>