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2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20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43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1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54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83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30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79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37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528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70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E639D-C1DC-43F4-B16D-B3635149B86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FD41C-B1F2-445F-98D3-A4C0E2D507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3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62678" cy="663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99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2020-07-02T13:43:58Z</dcterms:created>
  <dcterms:modified xsi:type="dcterms:W3CDTF">2020-07-02T13:44:35Z</dcterms:modified>
</cp:coreProperties>
</file>