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69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2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1B6BC-D576-4521-BD04-66227B467378}" type="datetimeFigureOut">
              <a:rPr lang="en-GB" smtClean="0"/>
              <a:t>02/12/2019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5F87-55DB-4F45-BE85-38FB03AAC2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23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1B6BC-D576-4521-BD04-66227B467378}" type="datetimeFigureOut">
              <a:rPr lang="en-GB" smtClean="0"/>
              <a:t>02/12/2019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5F87-55DB-4F45-BE85-38FB03AAC2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234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1B6BC-D576-4521-BD04-66227B467378}" type="datetimeFigureOut">
              <a:rPr lang="en-GB" smtClean="0"/>
              <a:t>02/12/2019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5F87-55DB-4F45-BE85-38FB03AAC2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056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1B6BC-D576-4521-BD04-66227B467378}" type="datetimeFigureOut">
              <a:rPr lang="en-GB" smtClean="0"/>
              <a:t>02/12/2019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5F87-55DB-4F45-BE85-38FB03AAC2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391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1B6BC-D576-4521-BD04-66227B467378}" type="datetimeFigureOut">
              <a:rPr lang="en-GB" smtClean="0"/>
              <a:t>02/12/2019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5F87-55DB-4F45-BE85-38FB03AAC2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474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1B6BC-D576-4521-BD04-66227B467378}" type="datetimeFigureOut">
              <a:rPr lang="en-GB" smtClean="0"/>
              <a:t>02/12/2019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5F87-55DB-4F45-BE85-38FB03AAC2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69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1B6BC-D576-4521-BD04-66227B467378}" type="datetimeFigureOut">
              <a:rPr lang="en-GB" smtClean="0"/>
              <a:t>02/12/2019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5F87-55DB-4F45-BE85-38FB03AAC2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749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1B6BC-D576-4521-BD04-66227B467378}" type="datetimeFigureOut">
              <a:rPr lang="en-GB" smtClean="0"/>
              <a:t>02/12/2019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5F87-55DB-4F45-BE85-38FB03AAC2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240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1B6BC-D576-4521-BD04-66227B467378}" type="datetimeFigureOut">
              <a:rPr lang="en-GB" smtClean="0"/>
              <a:t>02/12/2019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5F87-55DB-4F45-BE85-38FB03AAC2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432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1B6BC-D576-4521-BD04-66227B467378}" type="datetimeFigureOut">
              <a:rPr lang="en-GB" smtClean="0"/>
              <a:t>02/12/2019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5F87-55DB-4F45-BE85-38FB03AAC2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73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1B6BC-D576-4521-BD04-66227B467378}" type="datetimeFigureOut">
              <a:rPr lang="en-GB" smtClean="0"/>
              <a:t>02/12/2019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5F87-55DB-4F45-BE85-38FB03AAC2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075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1B6BC-D576-4521-BD04-66227B467378}" type="datetimeFigureOut">
              <a:rPr lang="en-GB" smtClean="0"/>
              <a:t>02/12/2019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65F87-55DB-4F45-BE85-38FB03AAC2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793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LV Trigger Cable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Polish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Ian</a:t>
            </a:r>
          </a:p>
          <a:p>
            <a:r>
              <a:rPr lang="en-GB" dirty="0" smtClean="0"/>
              <a:t>April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9306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65723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16452" y="3684760"/>
            <a:ext cx="87094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EDH </a:t>
            </a:r>
            <a:r>
              <a:rPr lang="en-GB" smtClean="0"/>
              <a:t>order 30(or 29) </a:t>
            </a:r>
            <a:r>
              <a:rPr lang="en-GB" dirty="0" smtClean="0"/>
              <a:t>Aug 2005</a:t>
            </a:r>
          </a:p>
          <a:p>
            <a:r>
              <a:rPr lang="en-GB" dirty="0" smtClean="0"/>
              <a:t>No. 1952899</a:t>
            </a:r>
          </a:p>
          <a:p>
            <a:r>
              <a:rPr lang="en-GB" dirty="0" smtClean="0"/>
              <a:t>CA 1391600 (Ns. Rif. 477_05-10)</a:t>
            </a:r>
          </a:p>
          <a:p>
            <a:r>
              <a:rPr lang="en-GB" dirty="0"/>
              <a:t>(</a:t>
            </a:r>
            <a:r>
              <a:rPr lang="en-GB" dirty="0" smtClean="0"/>
              <a:t>2x2.5+2x0.22)HH2M1-100V </a:t>
            </a:r>
            <a:r>
              <a:rPr lang="en-GB" dirty="0"/>
              <a:t>IEC 60332-1 Spec; 4R3196 CERN IS23 Your Ref </a:t>
            </a:r>
            <a:r>
              <a:rPr lang="en-GB" dirty="0" smtClean="0"/>
              <a:t>22.02.05</a:t>
            </a:r>
          </a:p>
          <a:p>
            <a:r>
              <a:rPr lang="en-GB" dirty="0" smtClean="0"/>
              <a:t>Cable type 4R3196</a:t>
            </a:r>
          </a:p>
          <a:p>
            <a:r>
              <a:rPr lang="en-GB" dirty="0" err="1" smtClean="0"/>
              <a:t>Matricola</a:t>
            </a:r>
            <a:r>
              <a:rPr lang="en-GB" dirty="0" smtClean="0"/>
              <a:t> </a:t>
            </a:r>
            <a:r>
              <a:rPr lang="en-GB" dirty="0" err="1" smtClean="0"/>
              <a:t>Bobina</a:t>
            </a:r>
            <a:r>
              <a:rPr lang="en-GB" dirty="0" smtClean="0"/>
              <a:t> 081_80740</a:t>
            </a:r>
          </a:p>
          <a:p>
            <a:r>
              <a:rPr lang="en-GB" dirty="0" smtClean="0"/>
              <a:t>Price per metre for 10km was 1.24Euro/m</a:t>
            </a:r>
          </a:p>
        </p:txBody>
      </p:sp>
    </p:spTree>
    <p:extLst>
      <p:ext uri="{BB962C8B-B14F-4D97-AF65-F5344CB8AC3E}">
        <p14:creationId xmlns:p14="http://schemas.microsoft.com/office/powerpoint/2010/main" val="637289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993" t="8383" r="52551" b="50373"/>
          <a:stretch/>
        </p:blipFill>
        <p:spPr>
          <a:xfrm>
            <a:off x="724278" y="832918"/>
            <a:ext cx="9156402" cy="49975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4262" t="31907" r="6272" b="53846"/>
          <a:stretch/>
        </p:blipFill>
        <p:spPr>
          <a:xfrm>
            <a:off x="8540341" y="4436197"/>
            <a:ext cx="3238219" cy="139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063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240" t="52239" r="55078" b="1149"/>
          <a:stretch/>
        </p:blipFill>
        <p:spPr>
          <a:xfrm>
            <a:off x="1104523" y="1204111"/>
            <a:ext cx="7763283" cy="523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823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211" y="3702867"/>
            <a:ext cx="5206748" cy="29287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7" y="307818"/>
            <a:ext cx="5762028" cy="32411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54" y="3811509"/>
            <a:ext cx="3709907" cy="20868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145" y="114018"/>
            <a:ext cx="5936054" cy="333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230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50</Words>
  <Application>Microsoft Office PowerPoint</Application>
  <PresentationFormat>Widescreen</PresentationFormat>
  <Paragraphs>10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LV Trigger Cable Polish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LV Trigger Cable Polish</dc:title>
  <dc:creator>Ian Crotty</dc:creator>
  <cp:lastModifiedBy>Ian Crotty</cp:lastModifiedBy>
  <cp:revision>10</cp:revision>
  <dcterms:created xsi:type="dcterms:W3CDTF">2019-04-24T08:32:21Z</dcterms:created>
  <dcterms:modified xsi:type="dcterms:W3CDTF">2019-12-02T14:16:18Z</dcterms:modified>
</cp:coreProperties>
</file>