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28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24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9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2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01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14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02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5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32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40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3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97706-8119-4751-BBDD-88DA3357B6CF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74D66-8433-46D9-80DD-E4611C183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94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mar-instruments.it/lists/en/INSTRUMENT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HV Test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96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50" y="133350"/>
            <a:ext cx="93821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SAMAR MI D30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>
                <a:hlinkClick r:id="rId2"/>
              </a:rPr>
              <a:t>http://www.samar-instruments.it/lists/en/INSTRUMENTS.pdf</a:t>
            </a:r>
            <a:endParaRPr lang="en-GB" dirty="0" smtClean="0"/>
          </a:p>
          <a:p>
            <a:endParaRPr lang="en-GB" dirty="0"/>
          </a:p>
          <a:p>
            <a:r>
              <a:rPr lang="en-GB" smtClean="0"/>
              <a:t>http://www.samar-instruments.it/lists/STRUMENTAZIONE.pdf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60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63" y="1119681"/>
            <a:ext cx="7618044" cy="483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17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6685" t="24506" r="36348" b="5898"/>
          <a:stretch/>
        </p:blipFill>
        <p:spPr>
          <a:xfrm>
            <a:off x="434897" y="-1"/>
            <a:ext cx="4795025" cy="67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535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036" y="0"/>
            <a:ext cx="4880271" cy="684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69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HV Test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 Test</dc:title>
  <dc:creator>Ian Crotty</dc:creator>
  <cp:lastModifiedBy>Ian Crotty</cp:lastModifiedBy>
  <cp:revision>5</cp:revision>
  <dcterms:created xsi:type="dcterms:W3CDTF">2019-01-16T16:21:48Z</dcterms:created>
  <dcterms:modified xsi:type="dcterms:W3CDTF">2019-02-01T14:31:44Z</dcterms:modified>
</cp:coreProperties>
</file>