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98F3-80FE-4099-9EB8-01A17D54514A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C385-A399-4EAD-9447-EDC90CF89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74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98F3-80FE-4099-9EB8-01A17D54514A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C385-A399-4EAD-9447-EDC90CF89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736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98F3-80FE-4099-9EB8-01A17D54514A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C385-A399-4EAD-9447-EDC90CF89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185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98F3-80FE-4099-9EB8-01A17D54514A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C385-A399-4EAD-9447-EDC90CF89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818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98F3-80FE-4099-9EB8-01A17D54514A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C385-A399-4EAD-9447-EDC90CF89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50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98F3-80FE-4099-9EB8-01A17D54514A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C385-A399-4EAD-9447-EDC90CF89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037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98F3-80FE-4099-9EB8-01A17D54514A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C385-A399-4EAD-9447-EDC90CF89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877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98F3-80FE-4099-9EB8-01A17D54514A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C385-A399-4EAD-9447-EDC90CF89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04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98F3-80FE-4099-9EB8-01A17D54514A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C385-A399-4EAD-9447-EDC90CF89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623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98F3-80FE-4099-9EB8-01A17D54514A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C385-A399-4EAD-9447-EDC90CF89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309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98F3-80FE-4099-9EB8-01A17D54514A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C385-A399-4EAD-9447-EDC90CF89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353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498F3-80FE-4099-9EB8-01A17D54514A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CC385-A399-4EAD-9447-EDC90CF89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81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73" y="0"/>
            <a:ext cx="9930802" cy="6846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400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Crotty</dc:creator>
  <cp:lastModifiedBy>Ian Crotty</cp:lastModifiedBy>
  <cp:revision>1</cp:revision>
  <dcterms:created xsi:type="dcterms:W3CDTF">2018-09-05T08:03:25Z</dcterms:created>
  <dcterms:modified xsi:type="dcterms:W3CDTF">2018-09-05T08:04:03Z</dcterms:modified>
</cp:coreProperties>
</file>