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9" r:id="rId5"/>
    <p:sldId id="270" r:id="rId6"/>
    <p:sldId id="272" r:id="rId7"/>
    <p:sldId id="265" r:id="rId8"/>
    <p:sldId id="266" r:id="rId9"/>
    <p:sldId id="267" r:id="rId10"/>
    <p:sldId id="268" r:id="rId11"/>
    <p:sldId id="258" r:id="rId12"/>
    <p:sldId id="259" r:id="rId13"/>
    <p:sldId id="260" r:id="rId14"/>
    <p:sldId id="261" r:id="rId15"/>
    <p:sldId id="264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3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7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7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8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1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7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3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0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B158-314B-42C1-87A6-32AE6136678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7C13-6380-42BC-8622-CBA306EF6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lemmer.com/global/en/solutions/products/cable-management#corrugated-smooth-and-protection-tub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dp/B01I5DNPM8/ref=sspa_dk_detail_6?psc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Wire-Loom-Cable-Insertion-Tool/dp/B01D7DRB9Y/ref=pd_sbs_263_14?_encoding=UTF8&amp;pd_rd_i=B01D7DRB9Y&amp;pd_rd_r=74b86088-5a04-11e9-b207-0b3f002341e8&amp;pd_rd_w=a09sJ&amp;pd_rd_wg=Gd1pe&amp;pf_rd_p=18edf98b-139a-41ee-bb40-d725dd59d1d3&amp;pf_rd_r=BKWDX11QTD1XMZTHS5JW&amp;psc=1&amp;refRID=BKWDX11QTD1XMZTHS5J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BbaQ6HbTr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ische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ma.ch/pma_com/downloads/datasheet/11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-emea.rs-online.com/webdocs/1366/0900766b813669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Rectangular and circular </a:t>
            </a:r>
            <a:r>
              <a:rPr lang="en-GB" dirty="0" smtClean="0"/>
              <a:t>Flexible conduit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12 Feb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68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" y="369332"/>
            <a:ext cx="10952181" cy="6445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2074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https://www.schlemmer.com/global/en/solutions/products/cable-management#corrugated-smooth-and-protection-tubes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16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541512" cy="67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8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10013795" cy="5893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http://www.cmwltd.co.uk/trunking-rigid-conduit-systems-c-6/mini-trunking-accessories-c-6_451/coloured-mini-trunking-c-6_451_48/black-mini-trunking-c-6_451_48_955/black-25mm-x-16mm-mini-trunking-accessories-c-6_451_48_955_956/sa-black-25mm-x-16mm-mini-trunking-p-15275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8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" y="646332"/>
            <a:ext cx="10536188" cy="6201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203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https://murrplastik.com/products-it-it/specialty-conduits-it-it/murrflex-cable-protection-conduits-it-it/murrflex-cable-protection-conduit-closed-it-it/special-cable-protection-conduits-it-it/type-ef-rectangular-conduit-it-it/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68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02.alicdn.com/kf/HTB1.YsOgq6qK1RjSZFmq6x0PFXak/PVC-Conduit-Trunking-Rectangular-Plastic-outdoor-wire.jpg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73" y="14624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screwfix.com/is/image/ae235/14118_P?$autoprodblock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12" y="31892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ctangular plastic  Flexible Cond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70" y="1052861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ctangular plastic  Flexible Condu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00" y="3617642"/>
            <a:ext cx="3522687" cy="22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8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574966" cy="68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7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463454" cy="6746755"/>
          </a:xfrm>
          <a:prstGeom prst="rect">
            <a:avLst/>
          </a:prstGeom>
        </p:spPr>
      </p:pic>
      <p:pic>
        <p:nvPicPr>
          <p:cNvPr id="2050" name="Picture 2" descr="http://www.zycon.com/Announcements/Products/225371/S-3NR7.11-flexible-waveguides-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30" y="3615783"/>
            <a:ext cx="4322956" cy="32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20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0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68313" cy="4572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60425" y="1792388"/>
            <a:ext cx="1847461" cy="373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86393" y="5405861"/>
            <a:ext cx="21740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we all know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202" t="10022" r="15162" b="36208"/>
          <a:stretch/>
        </p:blipFill>
        <p:spPr>
          <a:xfrm>
            <a:off x="4610776" y="3356517"/>
            <a:ext cx="7086853" cy="3130737"/>
          </a:xfrm>
          <a:prstGeom prst="rect">
            <a:avLst/>
          </a:prstGeom>
        </p:spPr>
      </p:pic>
      <p:pic>
        <p:nvPicPr>
          <p:cNvPr id="3074" name="Picture 2" descr="Image result for rectangular plastic  Flexible Cond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09" y="1394087"/>
            <a:ext cx="25050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7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2400" cy="68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5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2735" cy="6805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3496" y="5416417"/>
            <a:ext cx="8976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https://www.amazon.co.uk/dp/B01I5DNPM8/ref=sspa_dk_detail_6?psc=1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81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41YpgnVSS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57" y="1399150"/>
            <a:ext cx="5149134" cy="51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amazon.co.uk/Wire-Loom-Cable-Insertion-Tool/dp/B01D7DRB9Y/ref=pd_sbs_263_14?_encoding=UTF8&amp;pd_rd_i=B01D7DRB9Y&amp;pd_rd_r=74b86088-5a04-11e9-b207-0b3f002341e8&amp;pd_rd_w=a09sJ&amp;pd_rd_wg=Gd1pe&amp;pf_rd_p=18edf98b-139a-41ee-bb40-d725dd59d1d3&amp;pf_rd_r=BKWDX11QTD1XMZTHS5JW&amp;psc=1&amp;refRID=BKWDX11QTD1XMZTHS5J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9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081" y="117676"/>
            <a:ext cx="501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https://www.youtube.com/watch?v=XBbaQ6HbTrQ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89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574" y="196645"/>
            <a:ext cx="87212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used in P5 underground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PMA </a:t>
            </a:r>
            <a:r>
              <a:rPr lang="en-GB" dirty="0" err="1" smtClean="0"/>
              <a:t>Easiflem</a:t>
            </a:r>
            <a:r>
              <a:rPr lang="en-GB" dirty="0" smtClean="0"/>
              <a:t>-NW 23B	(?)		YE + 1 PP</a:t>
            </a:r>
          </a:p>
          <a:p>
            <a:endParaRPr lang="en-GB" dirty="0"/>
          </a:p>
          <a:p>
            <a:r>
              <a:rPr lang="en-GB" dirty="0" smtClean="0"/>
              <a:t>PMA </a:t>
            </a:r>
            <a:r>
              <a:rPr lang="en-GB" dirty="0" err="1" smtClean="0"/>
              <a:t>Easi</a:t>
            </a:r>
            <a:r>
              <a:rPr lang="en-GB" dirty="0" smtClean="0"/>
              <a:t> Flex 50-105degC	(?)		USC</a:t>
            </a:r>
          </a:p>
          <a:p>
            <a:endParaRPr lang="en-GB" dirty="0"/>
          </a:p>
          <a:p>
            <a:r>
              <a:rPr lang="en-GB" dirty="0" smtClean="0"/>
              <a:t>Co-</a:t>
            </a:r>
            <a:r>
              <a:rPr lang="en-GB" dirty="0" err="1" smtClean="0"/>
              <a:t>Plex</a:t>
            </a:r>
            <a:r>
              <a:rPr lang="en-GB" dirty="0" smtClean="0"/>
              <a:t> – PA	</a:t>
            </a:r>
            <a:r>
              <a:rPr lang="en-GB" dirty="0" smtClean="0">
                <a:hlinkClick r:id="rId2"/>
              </a:rPr>
              <a:t>www.greenische.de</a:t>
            </a:r>
            <a:r>
              <a:rPr lang="en-GB" dirty="0" smtClean="0"/>
              <a:t> (?)	USC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Conclusion</a:t>
            </a:r>
          </a:p>
          <a:p>
            <a:r>
              <a:rPr lang="en-GB" dirty="0" smtClean="0"/>
              <a:t>Not </a:t>
            </a:r>
            <a:r>
              <a:rPr lang="en-GB" dirty="0" err="1" smtClean="0"/>
              <a:t>checkedwith</a:t>
            </a:r>
            <a:r>
              <a:rPr lang="en-GB" dirty="0" smtClean="0"/>
              <a:t> P5</a:t>
            </a:r>
            <a:endParaRPr lang="en-GB" dirty="0"/>
          </a:p>
          <a:p>
            <a:r>
              <a:rPr lang="en-GB" dirty="0" smtClean="0"/>
              <a:t>PMA </a:t>
            </a:r>
            <a:r>
              <a:rPr lang="en-GB" dirty="0" err="1" smtClean="0"/>
              <a:t>Coflex</a:t>
            </a:r>
            <a:r>
              <a:rPr lang="en-GB" dirty="0" smtClean="0"/>
              <a:t> PACO – 12B divisible (made from PA) with internal dia. 12mm p.18 &amp; p.53 in catalogue . It contains no halogens and is non </a:t>
            </a:r>
            <a:r>
              <a:rPr lang="en-GB" smtClean="0"/>
              <a:t>flame propagating p.09</a:t>
            </a:r>
            <a:endParaRPr lang="en-GB" dirty="0" smtClean="0"/>
          </a:p>
          <a:p>
            <a:r>
              <a:rPr lang="en-GB" dirty="0" smtClean="0"/>
              <a:t>Tool p.69 does it do both types, </a:t>
            </a:r>
            <a:r>
              <a:rPr lang="en-GB" dirty="0" err="1" smtClean="0"/>
              <a:t>ie</a:t>
            </a:r>
            <a:r>
              <a:rPr lang="en-GB" dirty="0" smtClean="0"/>
              <a:t> twin layers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94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58" y="1"/>
            <a:ext cx="7374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PMAFLEX</a:t>
            </a:r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://www.pma.ch/pma_com/downloads/datasheet/11020.pdf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763" t="14845" r="30361" b="1969"/>
          <a:stretch/>
        </p:blipFill>
        <p:spPr>
          <a:xfrm>
            <a:off x="6725265" y="78658"/>
            <a:ext cx="5466735" cy="6711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306" t="16033" r="30035" b="2713"/>
          <a:stretch/>
        </p:blipFill>
        <p:spPr>
          <a:xfrm>
            <a:off x="1710813" y="646332"/>
            <a:ext cx="5112774" cy="61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"/>
            <a:ext cx="5525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CS EASYFLEX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://docs-emea.rs-online.com/webdocs/1366/0900766b813669ed.pdf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109" t="15718" r="31093" b="3326"/>
          <a:stretch/>
        </p:blipFill>
        <p:spPr>
          <a:xfrm>
            <a:off x="6656439" y="-1"/>
            <a:ext cx="5535561" cy="6798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773" t="15198" r="30628" b="2320"/>
          <a:stretch/>
        </p:blipFill>
        <p:spPr>
          <a:xfrm>
            <a:off x="186812" y="923332"/>
            <a:ext cx="4798143" cy="58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51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Rectangular and circular Flexible conduit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Rectangular Flexible conduit</dc:title>
  <dc:creator>Ian Crotty</dc:creator>
  <cp:lastModifiedBy>Ian Crotty</cp:lastModifiedBy>
  <cp:revision>24</cp:revision>
  <dcterms:created xsi:type="dcterms:W3CDTF">2019-02-12T16:56:04Z</dcterms:created>
  <dcterms:modified xsi:type="dcterms:W3CDTF">2019-04-08T14:24:39Z</dcterms:modified>
</cp:coreProperties>
</file>