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9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2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A1F1-366B-4D3B-8322-38252A5C9ACF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88C1-6158-427F-B419-074AAB36EB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753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A1F1-366B-4D3B-8322-38252A5C9ACF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88C1-6158-427F-B419-074AAB36EB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047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A1F1-366B-4D3B-8322-38252A5C9ACF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88C1-6158-427F-B419-074AAB36EB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444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A1F1-366B-4D3B-8322-38252A5C9ACF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88C1-6158-427F-B419-074AAB36EB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501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A1F1-366B-4D3B-8322-38252A5C9ACF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88C1-6158-427F-B419-074AAB36EB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803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A1F1-366B-4D3B-8322-38252A5C9ACF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88C1-6158-427F-B419-074AAB36EB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17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A1F1-366B-4D3B-8322-38252A5C9ACF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88C1-6158-427F-B419-074AAB36EB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21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A1F1-366B-4D3B-8322-38252A5C9ACF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88C1-6158-427F-B419-074AAB36EB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70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A1F1-366B-4D3B-8322-38252A5C9ACF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88C1-6158-427F-B419-074AAB36EB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814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A1F1-366B-4D3B-8322-38252A5C9ACF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88C1-6158-427F-B419-074AAB36EB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565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A1F1-366B-4D3B-8322-38252A5C9ACF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88C1-6158-427F-B419-074AAB36EB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385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3A1F1-366B-4D3B-8322-38252A5C9ACF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C88C1-6158-427F-B419-074AAB36EB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493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Corrugated Offer</a:t>
            </a:r>
            <a:br>
              <a:rPr lang="en-GB" dirty="0" smtClean="0"/>
            </a:br>
            <a:r>
              <a:rPr lang="en-GB" dirty="0" smtClean="0"/>
              <a:t>Wiska.de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 from Andres</a:t>
            </a:r>
          </a:p>
          <a:p>
            <a:r>
              <a:rPr lang="en-GB" dirty="0" smtClean="0"/>
              <a:t>16 April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1935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2029" y="203278"/>
            <a:ext cx="7362825" cy="61436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9956" y="443620"/>
            <a:ext cx="19283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Email after addition search </a:t>
            </a:r>
            <a:r>
              <a:rPr lang="en-GB" smtClean="0"/>
              <a:t>by Andres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245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5146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Corrugated Offer Wiska.de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Corrugated Offer Wiska.de</dc:title>
  <dc:creator>Ian Crotty</dc:creator>
  <cp:lastModifiedBy>Ian Crotty</cp:lastModifiedBy>
  <cp:revision>3</cp:revision>
  <dcterms:created xsi:type="dcterms:W3CDTF">2019-04-16T10:21:17Z</dcterms:created>
  <dcterms:modified xsi:type="dcterms:W3CDTF">2019-04-16T10:24:44Z</dcterms:modified>
</cp:coreProperties>
</file>