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02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39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329C9-A158-4E12-A72A-63B1A45C1564}" type="datetimeFigureOut">
              <a:rPr lang="en-GB" smtClean="0"/>
              <a:t>05/04/2019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3DBBC-08FE-435D-99F4-7C4B0CA133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39452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329C9-A158-4E12-A72A-63B1A45C1564}" type="datetimeFigureOut">
              <a:rPr lang="en-GB" smtClean="0"/>
              <a:t>05/04/2019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3DBBC-08FE-435D-99F4-7C4B0CA133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87969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329C9-A158-4E12-A72A-63B1A45C1564}" type="datetimeFigureOut">
              <a:rPr lang="en-GB" smtClean="0"/>
              <a:t>05/04/2019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3DBBC-08FE-435D-99F4-7C4B0CA133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25279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329C9-A158-4E12-A72A-63B1A45C1564}" type="datetimeFigureOut">
              <a:rPr lang="en-GB" smtClean="0"/>
              <a:t>05/04/2019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3DBBC-08FE-435D-99F4-7C4B0CA133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74331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329C9-A158-4E12-A72A-63B1A45C1564}" type="datetimeFigureOut">
              <a:rPr lang="en-GB" smtClean="0"/>
              <a:t>05/04/2019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3DBBC-08FE-435D-99F4-7C4B0CA133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82172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329C9-A158-4E12-A72A-63B1A45C1564}" type="datetimeFigureOut">
              <a:rPr lang="en-GB" smtClean="0"/>
              <a:t>05/04/2019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3DBBC-08FE-435D-99F4-7C4B0CA133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55166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329C9-A158-4E12-A72A-63B1A45C1564}" type="datetimeFigureOut">
              <a:rPr lang="en-GB" smtClean="0"/>
              <a:t>05/04/2019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3DBBC-08FE-435D-99F4-7C4B0CA133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79103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329C9-A158-4E12-A72A-63B1A45C1564}" type="datetimeFigureOut">
              <a:rPr lang="en-GB" smtClean="0"/>
              <a:t>05/04/2019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3DBBC-08FE-435D-99F4-7C4B0CA133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09846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329C9-A158-4E12-A72A-63B1A45C1564}" type="datetimeFigureOut">
              <a:rPr lang="en-GB" smtClean="0"/>
              <a:t>05/04/2019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3DBBC-08FE-435D-99F4-7C4B0CA133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479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329C9-A158-4E12-A72A-63B1A45C1564}" type="datetimeFigureOut">
              <a:rPr lang="en-GB" smtClean="0"/>
              <a:t>05/04/2019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3DBBC-08FE-435D-99F4-7C4B0CA133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28437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329C9-A158-4E12-A72A-63B1A45C1564}" type="datetimeFigureOut">
              <a:rPr lang="en-GB" smtClean="0"/>
              <a:t>05/04/2019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3DBBC-08FE-435D-99F4-7C4B0CA133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63806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C329C9-A158-4E12-A72A-63B1A45C1564}" type="datetimeFigureOut">
              <a:rPr lang="en-GB" smtClean="0"/>
              <a:t>05/04/2019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53DBBC-08FE-435D-99F4-7C4B0CA133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604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908299" y="1853406"/>
          <a:ext cx="6375401" cy="4295775"/>
        </p:xfrm>
        <a:graphic>
          <a:graphicData uri="http://schemas.openxmlformats.org/drawingml/2006/table">
            <a:tbl>
              <a:tblPr/>
              <a:tblGrid>
                <a:gridCol w="2210901">
                  <a:extLst>
                    <a:ext uri="{9D8B030D-6E8A-4147-A177-3AD203B41FA5}">
                      <a16:colId xmlns:a16="http://schemas.microsoft.com/office/drawing/2014/main" val="3380372276"/>
                    </a:ext>
                  </a:extLst>
                </a:gridCol>
                <a:gridCol w="771909">
                  <a:extLst>
                    <a:ext uri="{9D8B030D-6E8A-4147-A177-3AD203B41FA5}">
                      <a16:colId xmlns:a16="http://schemas.microsoft.com/office/drawing/2014/main" val="3352564710"/>
                    </a:ext>
                  </a:extLst>
                </a:gridCol>
                <a:gridCol w="609904">
                  <a:extLst>
                    <a:ext uri="{9D8B030D-6E8A-4147-A177-3AD203B41FA5}">
                      <a16:colId xmlns:a16="http://schemas.microsoft.com/office/drawing/2014/main" val="1070233398"/>
                    </a:ext>
                  </a:extLst>
                </a:gridCol>
                <a:gridCol w="876737">
                  <a:extLst>
                    <a:ext uri="{9D8B030D-6E8A-4147-A177-3AD203B41FA5}">
                      <a16:colId xmlns:a16="http://schemas.microsoft.com/office/drawing/2014/main" val="1406968043"/>
                    </a:ext>
                  </a:extLst>
                </a:gridCol>
                <a:gridCol w="686142">
                  <a:extLst>
                    <a:ext uri="{9D8B030D-6E8A-4147-A177-3AD203B41FA5}">
                      <a16:colId xmlns:a16="http://schemas.microsoft.com/office/drawing/2014/main" val="1636245282"/>
                    </a:ext>
                  </a:extLst>
                </a:gridCol>
                <a:gridCol w="609904">
                  <a:extLst>
                    <a:ext uri="{9D8B030D-6E8A-4147-A177-3AD203B41FA5}">
                      <a16:colId xmlns:a16="http://schemas.microsoft.com/office/drawing/2014/main" val="2868504997"/>
                    </a:ext>
                  </a:extLst>
                </a:gridCol>
                <a:gridCol w="609904">
                  <a:extLst>
                    <a:ext uri="{9D8B030D-6E8A-4147-A177-3AD203B41FA5}">
                      <a16:colId xmlns:a16="http://schemas.microsoft.com/office/drawing/2014/main" val="1531822491"/>
                    </a:ext>
                  </a:extLst>
                </a:gridCol>
              </a:tblGrid>
              <a:tr h="295275">
                <a:tc gridSpan="6"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Swagelok unions for the Mini-maifold modification for RE4/1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4141033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31170858"/>
                  </a:ext>
                </a:extLst>
              </a:tr>
              <a:tr h="190500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Need to connect 3/8 inch NPT female to 1/4 inch barb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5860388"/>
                  </a:ext>
                </a:extLst>
              </a:tr>
              <a:tr h="190500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Need to connect 1/4 inch NPT female to 1/4 inch barb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Ian Crotty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05-Apr-19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5435240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8074648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0146079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4591908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1751923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Description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Reference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Both Endcaps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Spares 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0977649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4768867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 &amp; 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7435319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5039564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3/8 inch NPT to 8mm straight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B-8M0-1-6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5529724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232403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8mm straight to 1/4 inch barb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B-PB4-TM8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9383495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3485524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1/4 inch NPT conical to 1/4 inch barb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B-PB4-PT4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4222092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1960911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1/4 inch hose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PB-4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345.6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[m]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3023905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7056364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0866267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[m]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123333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512433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85</Words>
  <Application>Microsoft Office PowerPoint</Application>
  <PresentationFormat>Widescreen</PresentationFormat>
  <Paragraphs>30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CERN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Ian Crotty</dc:creator>
  <cp:lastModifiedBy>Ian Crotty</cp:lastModifiedBy>
  <cp:revision>2</cp:revision>
  <dcterms:created xsi:type="dcterms:W3CDTF">2019-04-05T15:20:28Z</dcterms:created>
  <dcterms:modified xsi:type="dcterms:W3CDTF">2019-04-05T15:21:08Z</dcterms:modified>
</cp:coreProperties>
</file>