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6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5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0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3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39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5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6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3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5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50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DCF4-D0EA-4430-B45D-4B543B84FC7F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9D137-FF88-4B4D-A2CA-865892D38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9" y="679449"/>
            <a:ext cx="11982902" cy="54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5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</cp:revision>
  <dcterms:created xsi:type="dcterms:W3CDTF">2019-06-13T15:57:07Z</dcterms:created>
  <dcterms:modified xsi:type="dcterms:W3CDTF">2019-06-13T16:00:05Z</dcterms:modified>
</cp:coreProperties>
</file>