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39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8C057-4402-463D-90A1-BA6F95FC497C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3F09-1672-427C-A865-BE6D682C58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596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8C057-4402-463D-90A1-BA6F95FC497C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3F09-1672-427C-A865-BE6D682C58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138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8C057-4402-463D-90A1-BA6F95FC497C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3F09-1672-427C-A865-BE6D682C58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944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8C057-4402-463D-90A1-BA6F95FC497C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3F09-1672-427C-A865-BE6D682C58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282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8C057-4402-463D-90A1-BA6F95FC497C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3F09-1672-427C-A865-BE6D682C58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486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8C057-4402-463D-90A1-BA6F95FC497C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3F09-1672-427C-A865-BE6D682C58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181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8C057-4402-463D-90A1-BA6F95FC497C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3F09-1672-427C-A865-BE6D682C58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819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8C057-4402-463D-90A1-BA6F95FC497C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3F09-1672-427C-A865-BE6D682C58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028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8C057-4402-463D-90A1-BA6F95FC497C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3F09-1672-427C-A865-BE6D682C58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194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8C057-4402-463D-90A1-BA6F95FC497C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3F09-1672-427C-A865-BE6D682C58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436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8C057-4402-463D-90A1-BA6F95FC497C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3F09-1672-427C-A865-BE6D682C58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960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8C057-4402-463D-90A1-BA6F95FC497C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F3F09-1672-427C-A865-BE6D682C58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327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Flexible barb fitting comparison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Ian</a:t>
            </a:r>
          </a:p>
          <a:p>
            <a:r>
              <a:rPr lang="en-GB" dirty="0" smtClean="0"/>
              <a:t>Feb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9784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4035" y="259141"/>
            <a:ext cx="7283930" cy="6339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262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893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4270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</Words>
  <Application>Microsoft Office PowerPoint</Application>
  <PresentationFormat>Widescreen</PresentationFormat>
  <Paragraphs>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Flexible barb fitting comparison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Flexible barb fitting comparison</dc:title>
  <dc:creator>Ian Crotty</dc:creator>
  <cp:lastModifiedBy>Ian Crotty</cp:lastModifiedBy>
  <cp:revision>2</cp:revision>
  <dcterms:created xsi:type="dcterms:W3CDTF">2019-03-14T11:44:15Z</dcterms:created>
  <dcterms:modified xsi:type="dcterms:W3CDTF">2019-03-14T12:04:26Z</dcterms:modified>
</cp:coreProperties>
</file>