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4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91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78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22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5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8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7EC4-934A-4507-A18C-83A6C25D678D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8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36624"/>
              </p:ext>
            </p:extLst>
          </p:nvPr>
        </p:nvGraphicFramePr>
        <p:xfrm>
          <a:off x="1670049" y="2157254"/>
          <a:ext cx="8851902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2310">
                  <a:extLst>
                    <a:ext uri="{9D8B030D-6E8A-4147-A177-3AD203B41FA5}">
                      <a16:colId xmlns:a16="http://schemas.microsoft.com/office/drawing/2014/main" val="3186132758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3333286573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2259134806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3384491920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1450022279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1601607815"/>
                    </a:ext>
                  </a:extLst>
                </a:gridCol>
                <a:gridCol w="790859">
                  <a:extLst>
                    <a:ext uri="{9D8B030D-6E8A-4147-A177-3AD203B41FA5}">
                      <a16:colId xmlns:a16="http://schemas.microsoft.com/office/drawing/2014/main" val="1288300833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233742914"/>
                    </a:ext>
                  </a:extLst>
                </a:gridCol>
                <a:gridCol w="609819">
                  <a:extLst>
                    <a:ext uri="{9D8B030D-6E8A-4147-A177-3AD203B41FA5}">
                      <a16:colId xmlns:a16="http://schemas.microsoft.com/office/drawing/2014/main" val="2694447243"/>
                    </a:ext>
                  </a:extLst>
                </a:gridCol>
              </a:tblGrid>
              <a:tr h="29527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Components for the Mini Manifold modification for RE4/1 cooling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570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4516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1095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For one circuit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For one circuit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9 circuits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9 circuits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Both Endcaps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20% spares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110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Ian Crotty   25/03/2019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One Endcap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784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0035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Supply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Return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Supply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Return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2783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4480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Parker 216-4 1/4" hex nipple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363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3136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Parker "T" Female 1/4 NPT 4-4-4 FT-SS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1136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7167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Apollo 7B-841-01 1/4" ball valve w/SS ball &amp; stem &amp; port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2293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759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Bell &amp; Gosset  # RV -125A Readout valve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954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432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Hays Mesurflo #2305-1021 1/4" &amp; 3/8"Flow Regulator (0.5gpm)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0394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29315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6495" y="950614"/>
            <a:ext cx="741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Order to be made from Wisconsin USA though Dick Loveless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69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2019-03-25T17:39:06Z</dcterms:created>
  <dcterms:modified xsi:type="dcterms:W3CDTF">2019-03-25T17:40:22Z</dcterms:modified>
</cp:coreProperties>
</file>