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6" r:id="rId6"/>
    <p:sldId id="284" r:id="rId7"/>
    <p:sldId id="258" r:id="rId8"/>
    <p:sldId id="259" r:id="rId9"/>
    <p:sldId id="260" r:id="rId10"/>
    <p:sldId id="261" r:id="rId11"/>
    <p:sldId id="262" r:id="rId12"/>
    <p:sldId id="263" r:id="rId13"/>
    <p:sldId id="277" r:id="rId14"/>
    <p:sldId id="268" r:id="rId15"/>
    <p:sldId id="269" r:id="rId16"/>
    <p:sldId id="285" r:id="rId17"/>
    <p:sldId id="270" r:id="rId18"/>
    <p:sldId id="271" r:id="rId19"/>
    <p:sldId id="272" r:id="rId20"/>
    <p:sldId id="273" r:id="rId21"/>
    <p:sldId id="278" r:id="rId22"/>
    <p:sldId id="279" r:id="rId23"/>
    <p:sldId id="280" r:id="rId24"/>
    <p:sldId id="281" r:id="rId25"/>
    <p:sldId id="282" r:id="rId26"/>
    <p:sldId id="283" r:id="rId27"/>
    <p:sldId id="274" r:id="rId28"/>
    <p:sldId id="275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AF45-F24E-4092-B63C-312D896A630E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E8F7-B132-4E04-B64A-D89F9005A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9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AF45-F24E-4092-B63C-312D896A630E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E8F7-B132-4E04-B64A-D89F9005A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4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AF45-F24E-4092-B63C-312D896A630E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E8F7-B132-4E04-B64A-D89F9005A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1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AF45-F24E-4092-B63C-312D896A630E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E8F7-B132-4E04-B64A-D89F9005A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48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AF45-F24E-4092-B63C-312D896A630E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E8F7-B132-4E04-B64A-D89F9005A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AF45-F24E-4092-B63C-312D896A630E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E8F7-B132-4E04-B64A-D89F9005A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9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AF45-F24E-4092-B63C-312D896A630E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E8F7-B132-4E04-B64A-D89F9005A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6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AF45-F24E-4092-B63C-312D896A630E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E8F7-B132-4E04-B64A-D89F9005A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36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AF45-F24E-4092-B63C-312D896A630E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E8F7-B132-4E04-B64A-D89F9005A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8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AF45-F24E-4092-B63C-312D896A630E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E8F7-B132-4E04-B64A-D89F9005A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8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AF45-F24E-4092-B63C-312D896A630E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E8F7-B132-4E04-B64A-D89F9005A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8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AF45-F24E-4092-B63C-312D896A630E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8E8F7-B132-4E04-B64A-D89F9005A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6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agelok.com/downloads/webcatalogs/EN/MS-CRD-0125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rI_rVnmmy_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cl.ie/uploads/1/4/7/3/1473854/parker_push_lok_catalogue_-_industrial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roject-cms-rpc-endcap.web.cern.ch/project-cms-rpc-endcap/rpc/UpscopeHighEta/RPCDevelopements/RE31and41/Services/Cooling/PipingYoke/Modification/Installation/Photos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Hose leak tests in 904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14 Oct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8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65" t="9000" r="23693" b="3714"/>
          <a:stretch/>
        </p:blipFill>
        <p:spPr>
          <a:xfrm>
            <a:off x="513183" y="0"/>
            <a:ext cx="6102221" cy="6841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522" t="57294" r="26220" b="12944"/>
          <a:stretch/>
        </p:blipFill>
        <p:spPr>
          <a:xfrm>
            <a:off x="7800392" y="2537927"/>
            <a:ext cx="3330580" cy="38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1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48" y="0"/>
            <a:ext cx="5442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https://www.swagelok.com/downloads/webcatalogs/EN/MS-CRD-0190.PDF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779" t="12410" r="24699" b="3379"/>
          <a:stretch/>
        </p:blipFill>
        <p:spPr>
          <a:xfrm>
            <a:off x="6008914" y="0"/>
            <a:ext cx="6183086" cy="6846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901" t="12516" r="25936" b="4047"/>
          <a:stretch/>
        </p:blipFill>
        <p:spPr>
          <a:xfrm>
            <a:off x="0" y="625152"/>
            <a:ext cx="5520929" cy="62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260" y="183893"/>
            <a:ext cx="4956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https://www.youtube.com/watch?v=qeu7ALX6cSU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617" y="634481"/>
            <a:ext cx="8918510" cy="60415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33878" y="183893"/>
            <a:ext cx="4965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https://www.youtube.com/watch?v=IAsKLmMpbtk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45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24" t="16489" r="31423" b="9619"/>
          <a:stretch/>
        </p:blipFill>
        <p:spPr>
          <a:xfrm>
            <a:off x="6671388" y="0"/>
            <a:ext cx="5131838" cy="67863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526" y="0"/>
            <a:ext cx="6263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https://www.swagelok.com/downloads/webcatalogs/EN/MS-CRD-0125.PDF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This method is not good as the barbs WILL </a:t>
            </a:r>
            <a:r>
              <a:rPr lang="en-GB" smtClean="0"/>
              <a:t>be damaged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307" y="531844"/>
            <a:ext cx="2441510" cy="5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2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93" t="14243" r="40567" b="13167"/>
          <a:stretch/>
        </p:blipFill>
        <p:spPr>
          <a:xfrm>
            <a:off x="615821" y="513183"/>
            <a:ext cx="7473820" cy="62780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965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https://www.youtube.com/watch?v=IAsKLmMpbtk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63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47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168" y="257118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Other manufactures and their hoses , unions and assembly methods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0377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7613" y="102781"/>
            <a:ext cx="4910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Tubes International</a:t>
            </a:r>
          </a:p>
          <a:p>
            <a:r>
              <a:rPr lang="en-GB" dirty="0" smtClean="0"/>
              <a:t>https</a:t>
            </a:r>
            <a:r>
              <a:rPr lang="en-GB" dirty="0"/>
              <a:t>://www.youtube.com/watch?v=_F9i5q5qG78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6" y="729673"/>
            <a:ext cx="8739800" cy="59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5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483" y="1439501"/>
            <a:ext cx="231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645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159" y="81978"/>
            <a:ext cx="11509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https://www.parker.com/static_content/LiteratureX/4281%20B1.pdf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9" y="451310"/>
            <a:ext cx="8008559" cy="54251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34670"/>
            <a:ext cx="12192000" cy="64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https://www.parker.com/portal/site/PARKER/menuitem.223a4a3cce02eb6315731910237ad1ca/?vgnextoid=f92caf5c6f65e210VgnVCM10000048021dacRCRD&amp;vgnextfmt=EN</a:t>
            </a:r>
          </a:p>
        </p:txBody>
      </p:sp>
    </p:spTree>
    <p:extLst>
      <p:ext uri="{BB962C8B-B14F-4D97-AF65-F5344CB8AC3E}">
        <p14:creationId xmlns:p14="http://schemas.microsoft.com/office/powerpoint/2010/main" val="375407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01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690" y="0"/>
            <a:ext cx="4938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www.youtube.com/watch?v=rI_rVnmmy_E</a:t>
            </a:r>
            <a:endParaRPr lang="en-GB" dirty="0" smtClean="0"/>
          </a:p>
          <a:p>
            <a:r>
              <a:rPr lang="en-GB" dirty="0"/>
              <a:t>https://www.youtube.com/watch?v=9TCzCnhjYtE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23" y="711199"/>
            <a:ext cx="8364531" cy="56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56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621"/>
            <a:ext cx="5642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https://ph.parker.com/us/en/push-lok-and-push-on-hoses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4" y="711199"/>
            <a:ext cx="7808290" cy="528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37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30" y="1"/>
            <a:ext cx="6702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https://www.parker.com/Literature/Hose%20Products%20Division%20Europe/Literature_2014/Sales%20and%20Marketing%20Bulletins/Push-Lok%20Hose_Fittings_BUL_4480-B176_UK_2016-11.pdf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730" t="10314" r="34877" b="12989"/>
          <a:stretch/>
        </p:blipFill>
        <p:spPr>
          <a:xfrm>
            <a:off x="7713552" y="0"/>
            <a:ext cx="4390931" cy="6831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600" t="13328" r="30333" b="4988"/>
          <a:stretch/>
        </p:blipFill>
        <p:spPr>
          <a:xfrm>
            <a:off x="470779" y="923331"/>
            <a:ext cx="3874883" cy="57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1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889" t="12931" r="32576" b="16753"/>
          <a:stretch/>
        </p:blipFill>
        <p:spPr>
          <a:xfrm>
            <a:off x="6889688" y="0"/>
            <a:ext cx="5124262" cy="68689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1426" y="887737"/>
            <a:ext cx="9328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http://www.hccl.ie/uploads/1/4/7/3/1473854/parker_push_lok_catalogue_-_</a:t>
            </a:r>
            <a:r>
              <a:rPr lang="en-GB" dirty="0" smtClean="0">
                <a:hlinkClick r:id="rId3"/>
              </a:rPr>
              <a:t>industrial.pdf</a:t>
            </a:r>
            <a:endParaRPr lang="en-GB" dirty="0" smtClean="0"/>
          </a:p>
          <a:p>
            <a:r>
              <a:rPr lang="en-GB" dirty="0" err="1" smtClean="0"/>
              <a:t>Cataloge</a:t>
            </a:r>
            <a:r>
              <a:rPr lang="en-GB" dirty="0" smtClean="0"/>
              <a:t> from UK supplier 2007</a:t>
            </a:r>
          </a:p>
          <a:p>
            <a:r>
              <a:rPr lang="en-GB" dirty="0" smtClean="0"/>
              <a:t>Very complete union selection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849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510" y="283851"/>
            <a:ext cx="4877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https://www.youtube.com/watch?v=f-hxFVYTh9Q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6" t="20594" r="31483" b="23684"/>
          <a:stretch/>
        </p:blipFill>
        <p:spPr>
          <a:xfrm>
            <a:off x="5750611" y="0"/>
            <a:ext cx="6441389" cy="3576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32" t="18454" r="31115" b="23613"/>
          <a:stretch/>
        </p:blipFill>
        <p:spPr>
          <a:xfrm>
            <a:off x="307819" y="3576119"/>
            <a:ext cx="5665888" cy="328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9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991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373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744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376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21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9545216" cy="6466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170" y="0"/>
            <a:ext cx="11255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https://www.swagelok.com/en/product/Hoses-and-Flexible-Tubing/Rubber-Core-Hose-Rayon-Fiber-Reinforced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4851918" y="4385388"/>
            <a:ext cx="1334278" cy="242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514" y="4663428"/>
            <a:ext cx="1678077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136" t="16805" r="28610" b="4493"/>
          <a:stretch/>
        </p:blipFill>
        <p:spPr>
          <a:xfrm>
            <a:off x="2351313" y="0"/>
            <a:ext cx="5318450" cy="687329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16626" y="3436649"/>
            <a:ext cx="615820" cy="1959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735283" y="3436648"/>
            <a:ext cx="1189655" cy="1959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37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043" y="3589266"/>
            <a:ext cx="74781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project-cms-rpc-endcap.web.cern.ch/project-cms-rpc-endcap/rpc/UpscopeHighEta/RPCDevelopements/RE31and41/Services/Cooling/PipingYoke/Modification/Installation/Photos/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Then select file ;</a:t>
            </a:r>
          </a:p>
          <a:p>
            <a:r>
              <a:rPr lang="en-GB" dirty="0" smtClean="0"/>
              <a:t>20191010101400.mp4</a:t>
            </a:r>
          </a:p>
          <a:p>
            <a:r>
              <a:rPr lang="en-GB" dirty="0" smtClean="0"/>
              <a:t>But if it does not work this file will;</a:t>
            </a:r>
          </a:p>
          <a:p>
            <a:r>
              <a:rPr lang="en-GB" dirty="0" smtClean="0"/>
              <a:t> redir.htm</a:t>
            </a:r>
          </a:p>
          <a:p>
            <a:endParaRPr lang="en-GB" dirty="0"/>
          </a:p>
          <a:p>
            <a:r>
              <a:rPr lang="en-GB" dirty="0"/>
              <a:t>follow the down </a:t>
            </a:r>
            <a:r>
              <a:rPr lang="en-GB" dirty="0" smtClean="0"/>
              <a:t>load. It is 40Mb.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804" t="598" r="28318" b="17590"/>
          <a:stretch/>
        </p:blipFill>
        <p:spPr>
          <a:xfrm>
            <a:off x="8329188" y="913535"/>
            <a:ext cx="3693815" cy="5351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6761" y="31191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Video made by Piotr from ZEC in 10 Oct 2019 while pressure testing with Argon the RE+4/1 installed cooling hoses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NOTA</a:t>
            </a:r>
          </a:p>
          <a:p>
            <a:r>
              <a:rPr lang="en-GB" dirty="0"/>
              <a:t>The hose &amp; union are not under pressure but have been </a:t>
            </a:r>
            <a:r>
              <a:rPr lang="en-GB" dirty="0" smtClean="0"/>
              <a:t>!!!!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28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79" y="1394232"/>
            <a:ext cx="6693529" cy="5020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7773" y="488887"/>
            <a:ext cx="32320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Photo taken on Friday by Anton with the line </a:t>
            </a:r>
            <a:r>
              <a:rPr lang="en-GB" dirty="0"/>
              <a:t>u</a:t>
            </a:r>
            <a:r>
              <a:rPr lang="en-GB" dirty="0" smtClean="0"/>
              <a:t>nder 15 Bar Argon test pressure.</a:t>
            </a:r>
          </a:p>
          <a:p>
            <a:endParaRPr lang="en-GB" dirty="0" smtClean="0"/>
          </a:p>
          <a:p>
            <a:r>
              <a:rPr lang="en-GB" dirty="0" smtClean="0"/>
              <a:t>The cable tie has been applied AFTER the pressure was applied to try and stop the leak.</a:t>
            </a:r>
          </a:p>
          <a:p>
            <a:endParaRPr lang="en-GB" dirty="0"/>
          </a:p>
          <a:p>
            <a:r>
              <a:rPr lang="en-GB" dirty="0" smtClean="0"/>
              <a:t>This is NOT the same condition indicated in the previous slide showing the video of the leak with NO pressure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68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180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http://www-eng.lbl.gov/~shuman/NEXT/MATERIALS&amp;COMPONENTS/Hardware/swagelok_hose_cat_MS-01-180.pdf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55" y="480290"/>
            <a:ext cx="8535280" cy="57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17" y="153909"/>
            <a:ext cx="8637065" cy="58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9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232" t="8685" r="24104" b="8735"/>
          <a:stretch/>
        </p:blipFill>
        <p:spPr>
          <a:xfrm>
            <a:off x="1448554" y="-1"/>
            <a:ext cx="6207468" cy="68540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49543" y="6134793"/>
            <a:ext cx="3431017" cy="6151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328" y="5325382"/>
            <a:ext cx="3462828" cy="11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1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216</Words>
  <Application>Microsoft Office PowerPoint</Application>
  <PresentationFormat>Widescreen</PresentationFormat>
  <Paragraphs>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Hose leak tests in 904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Hose leak tests in 904</dc:title>
  <dc:creator>Ian Crotty</dc:creator>
  <cp:lastModifiedBy>Ian Crotty</cp:lastModifiedBy>
  <cp:revision>34</cp:revision>
  <dcterms:created xsi:type="dcterms:W3CDTF">2019-10-14T10:15:50Z</dcterms:created>
  <dcterms:modified xsi:type="dcterms:W3CDTF">2019-10-17T11:28:06Z</dcterms:modified>
</cp:coreProperties>
</file>