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9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8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8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4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6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6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4E6A-78CC-4282-9BEE-E23B50A6E5C3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26F6-72A5-4AB2-ABD2-24E5F3D08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Cooling Manifolds assemble Notes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Ivan, Jan, Andres and Ian</a:t>
            </a:r>
          </a:p>
          <a:p>
            <a:r>
              <a:rPr lang="en-GB" dirty="0" smtClean="0"/>
              <a:t>26 Aug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27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06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06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21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0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746" y="144856"/>
            <a:ext cx="79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Manifolds 3, 4 and 5 on the far side of RE+4/1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" y="839143"/>
            <a:ext cx="8688309" cy="48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043" y="555455"/>
            <a:ext cx="4005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Mini Manifolds  5 Far side at the bottom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2" y="1274841"/>
            <a:ext cx="5483382" cy="3084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2" y="2817042"/>
            <a:ext cx="5075976" cy="28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82" y="242119"/>
            <a:ext cx="4418091" cy="2485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043" y="555455"/>
            <a:ext cx="4005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Alternative configuration</a:t>
            </a:r>
          </a:p>
          <a:p>
            <a:r>
              <a:rPr lang="en-GB" dirty="0" smtClean="0"/>
              <a:t>Mini Manifolds  5 Far side at the bottom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99" y="3349782"/>
            <a:ext cx="5834455" cy="3281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8" y="3189021"/>
            <a:ext cx="5637401" cy="31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42" y="2475557"/>
            <a:ext cx="6986257" cy="3929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142" y="751439"/>
            <a:ext cx="393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Configurations to avoid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72" y="473974"/>
            <a:ext cx="514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Mini Manifold 4 on the far side of RE+4/1 on X3 leve</a:t>
            </a:r>
            <a:r>
              <a:rPr lang="en-GB" dirty="0"/>
              <a:t>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0280" y="1500187"/>
            <a:ext cx="6858000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6102" y="2311048"/>
            <a:ext cx="5474148" cy="3079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925" y="2099898"/>
            <a:ext cx="5744420" cy="32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3329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63" y="519240"/>
            <a:ext cx="56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Mini Manifolds 3 on the far side of RE+4/1 on top walkway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35"/>
            <a:ext cx="6931937" cy="3899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3820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2281474"/>
            <a:ext cx="6397781" cy="35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72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Cooling Manifolds assemble 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Manifolds assemble Notes </dc:title>
  <dc:creator>Ian Crotty</dc:creator>
  <cp:lastModifiedBy>Ian Crotty</cp:lastModifiedBy>
  <cp:revision>7</cp:revision>
  <dcterms:created xsi:type="dcterms:W3CDTF">2019-08-26T10:38:48Z</dcterms:created>
  <dcterms:modified xsi:type="dcterms:W3CDTF">2019-08-26T16:53:09Z</dcterms:modified>
</cp:coreProperties>
</file>