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39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E05D-D554-4851-9EA8-8DC41DF95972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2D5-8380-4B3C-9D4A-93000E59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043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E05D-D554-4851-9EA8-8DC41DF95972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2D5-8380-4B3C-9D4A-93000E59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7035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E05D-D554-4851-9EA8-8DC41DF95972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2D5-8380-4B3C-9D4A-93000E59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543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E05D-D554-4851-9EA8-8DC41DF95972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2D5-8380-4B3C-9D4A-93000E59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51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E05D-D554-4851-9EA8-8DC41DF95972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2D5-8380-4B3C-9D4A-93000E59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83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E05D-D554-4851-9EA8-8DC41DF95972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2D5-8380-4B3C-9D4A-93000E59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297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E05D-D554-4851-9EA8-8DC41DF95972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2D5-8380-4B3C-9D4A-93000E59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4896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E05D-D554-4851-9EA8-8DC41DF95972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2D5-8380-4B3C-9D4A-93000E59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01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E05D-D554-4851-9EA8-8DC41DF95972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2D5-8380-4B3C-9D4A-93000E59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673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E05D-D554-4851-9EA8-8DC41DF95972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2D5-8380-4B3C-9D4A-93000E59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646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E05D-D554-4851-9EA8-8DC41DF95972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4F92D5-8380-4B3C-9D4A-93000E59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438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1E05D-D554-4851-9EA8-8DC41DF95972}" type="datetimeFigureOut">
              <a:rPr lang="en-GB" smtClean="0"/>
              <a:t>27/02/2019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F92D5-8380-4B3C-9D4A-93000E59F5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8597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657" y="0"/>
            <a:ext cx="9316016" cy="6844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228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</cp:revision>
  <dcterms:created xsi:type="dcterms:W3CDTF">2019-02-27T12:11:52Z</dcterms:created>
  <dcterms:modified xsi:type="dcterms:W3CDTF">2019-02-27T12:13:13Z</dcterms:modified>
</cp:coreProperties>
</file>