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E05D-D554-4851-9EA8-8DC41DF95972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2D5-8380-4B3C-9D4A-93000E59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43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E05D-D554-4851-9EA8-8DC41DF95972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2D5-8380-4B3C-9D4A-93000E59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03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E05D-D554-4851-9EA8-8DC41DF95972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2D5-8380-4B3C-9D4A-93000E59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5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E05D-D554-4851-9EA8-8DC41DF95972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2D5-8380-4B3C-9D4A-93000E59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51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E05D-D554-4851-9EA8-8DC41DF95972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2D5-8380-4B3C-9D4A-93000E59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8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E05D-D554-4851-9EA8-8DC41DF95972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2D5-8380-4B3C-9D4A-93000E59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29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E05D-D554-4851-9EA8-8DC41DF95972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2D5-8380-4B3C-9D4A-93000E59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89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E05D-D554-4851-9EA8-8DC41DF95972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2D5-8380-4B3C-9D4A-93000E59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01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E05D-D554-4851-9EA8-8DC41DF95972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2D5-8380-4B3C-9D4A-93000E59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73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E05D-D554-4851-9EA8-8DC41DF95972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2D5-8380-4B3C-9D4A-93000E59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64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E05D-D554-4851-9EA8-8DC41DF95972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92D5-8380-4B3C-9D4A-93000E59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43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1E05D-D554-4851-9EA8-8DC41DF95972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F92D5-8380-4B3C-9D4A-93000E59F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5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57" y="0"/>
            <a:ext cx="9316016" cy="684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228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1</cp:revision>
  <dcterms:created xsi:type="dcterms:W3CDTF">2019-02-27T12:11:52Z</dcterms:created>
  <dcterms:modified xsi:type="dcterms:W3CDTF">2019-02-27T12:13:13Z</dcterms:modified>
</cp:coreProperties>
</file>