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E289-ECA7-4642-9584-C65334482574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D6-5B60-4112-9FD7-133FFA22B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E289-ECA7-4642-9584-C65334482574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D6-5B60-4112-9FD7-133FFA22B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20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E289-ECA7-4642-9584-C65334482574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D6-5B60-4112-9FD7-133FFA22B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7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E289-ECA7-4642-9584-C65334482574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D6-5B60-4112-9FD7-133FFA22B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80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E289-ECA7-4642-9584-C65334482574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D6-5B60-4112-9FD7-133FFA22B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57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E289-ECA7-4642-9584-C65334482574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D6-5B60-4112-9FD7-133FFA22B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E289-ECA7-4642-9584-C65334482574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D6-5B60-4112-9FD7-133FFA22B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E289-ECA7-4642-9584-C65334482574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D6-5B60-4112-9FD7-133FFA22B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7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E289-ECA7-4642-9584-C65334482574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D6-5B60-4112-9FD7-133FFA22B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0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E289-ECA7-4642-9584-C65334482574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D6-5B60-4112-9FD7-133FFA22B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45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E289-ECA7-4642-9584-C65334482574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D6-5B60-4112-9FD7-133FFA22B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8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9E289-ECA7-4642-9584-C65334482574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B3D6-5B60-4112-9FD7-133FFA22B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12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Tools for RE4/1 mounting.</a:t>
            </a:r>
            <a:br>
              <a:rPr lang="en-GB" dirty="0" smtClean="0"/>
            </a:br>
            <a:r>
              <a:rPr lang="en-GB" dirty="0" smtClean="0"/>
              <a:t>Also RE4 SM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4 Nov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91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99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965199"/>
            <a:ext cx="8356697" cy="47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8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947" y="863600"/>
            <a:ext cx="8510962" cy="48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4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628" y="634999"/>
            <a:ext cx="9825793" cy="55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9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9" y="0"/>
            <a:ext cx="11389486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2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" y="0"/>
            <a:ext cx="1130890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8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1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82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48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Tools for RE4/1 mounting. Also RE4 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RE4/1 mounting. Also RE4 SM</dc:title>
  <dc:creator>Ian Crotty</dc:creator>
  <cp:lastModifiedBy>Ian Crotty</cp:lastModifiedBy>
  <cp:revision>9</cp:revision>
  <dcterms:created xsi:type="dcterms:W3CDTF">2020-11-04T15:19:11Z</dcterms:created>
  <dcterms:modified xsi:type="dcterms:W3CDTF">2020-11-04T15:43:58Z</dcterms:modified>
</cp:coreProperties>
</file>