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A4F-42C2-415B-A1D8-C0236274923B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478F-9157-419D-B1AA-46714901C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09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A4F-42C2-415B-A1D8-C0236274923B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478F-9157-419D-B1AA-46714901C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46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A4F-42C2-415B-A1D8-C0236274923B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478F-9157-419D-B1AA-46714901C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26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A4F-42C2-415B-A1D8-C0236274923B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478F-9157-419D-B1AA-46714901C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13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A4F-42C2-415B-A1D8-C0236274923B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478F-9157-419D-B1AA-46714901C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7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A4F-42C2-415B-A1D8-C0236274923B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478F-9157-419D-B1AA-46714901C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52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A4F-42C2-415B-A1D8-C0236274923B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478F-9157-419D-B1AA-46714901C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65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A4F-42C2-415B-A1D8-C0236274923B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478F-9157-419D-B1AA-46714901C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49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A4F-42C2-415B-A1D8-C0236274923B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478F-9157-419D-B1AA-46714901C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92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A4F-42C2-415B-A1D8-C0236274923B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478F-9157-419D-B1AA-46714901C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99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BA4F-42C2-415B-A1D8-C0236274923B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478F-9157-419D-B1AA-46714901C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42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BBA4F-42C2-415B-A1D8-C0236274923B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9478F-9157-419D-B1AA-46714901C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37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Integration of RE3/1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422108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Ian </a:t>
            </a:r>
            <a:r>
              <a:rPr lang="en-GB" dirty="0" err="1" smtClean="0"/>
              <a:t>Crotty</a:t>
            </a:r>
            <a:r>
              <a:rPr lang="en-GB" dirty="0" smtClean="0"/>
              <a:t> 07.06.2016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06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RE3/1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Basic parameters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2564904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R Outer = 3302</a:t>
            </a:r>
          </a:p>
          <a:p>
            <a:r>
              <a:rPr lang="en-GB" dirty="0">
                <a:solidFill>
                  <a:prstClr val="black"/>
                </a:solidFill>
              </a:rPr>
              <a:t>R Inner = 1526</a:t>
            </a:r>
          </a:p>
          <a:p>
            <a:r>
              <a:rPr lang="en-GB" dirty="0">
                <a:solidFill>
                  <a:prstClr val="black"/>
                </a:solidFill>
              </a:rPr>
              <a:t>Delta     = 1776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5123" name="Picture 3" descr="G:\Websites\p\project-cms-rpc-endcap\RPC\UpscopeHighEta\RPCDevelopements\RE31and41\RE31\Drawings\BokiParameters24May2016\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1" r="19427"/>
          <a:stretch/>
        </p:blipFill>
        <p:spPr bwMode="auto">
          <a:xfrm>
            <a:off x="4139952" y="1556792"/>
            <a:ext cx="4421173" cy="431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3131840" y="2132859"/>
            <a:ext cx="2880320" cy="648069"/>
          </a:xfrm>
          <a:prstGeom prst="straightConnector1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</p:cNvCxnSpPr>
          <p:nvPr/>
        </p:nvCxnSpPr>
        <p:spPr>
          <a:xfrm>
            <a:off x="3131840" y="3026569"/>
            <a:ext cx="3168352" cy="1698575"/>
          </a:xfrm>
          <a:prstGeom prst="straightConnector1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43608" y="4365104"/>
            <a:ext cx="2448272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This area has to be studied and an envelope produced and agreed with Integration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00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3" t="11173" r="1883" b="7605"/>
          <a:stretch/>
        </p:blipFill>
        <p:spPr bwMode="auto">
          <a:xfrm>
            <a:off x="971600" y="1844824"/>
            <a:ext cx="750448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476673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RE3/1 VERY preliminary envelope with overlap. Integration office is verifying this proposal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 rot="20814648">
            <a:off x="2727261" y="2556453"/>
            <a:ext cx="2805166" cy="1200329"/>
          </a:xfrm>
          <a:prstGeom prst="rect">
            <a:avLst/>
          </a:prstGeom>
          <a:solidFill>
            <a:schemeClr val="accent6">
              <a:lumMod val="75000"/>
              <a:alpha val="6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DRAFT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731667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48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Integration of RE3/1</vt:lpstr>
      <vt:lpstr>RE3/1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of RE3/1</dc:title>
  <dc:creator>Ian Crotty</dc:creator>
  <cp:lastModifiedBy>Ian Crotty</cp:lastModifiedBy>
  <cp:revision>3</cp:revision>
  <dcterms:created xsi:type="dcterms:W3CDTF">2016-06-07T08:45:50Z</dcterms:created>
  <dcterms:modified xsi:type="dcterms:W3CDTF">2016-06-07T08:56:19Z</dcterms:modified>
</cp:coreProperties>
</file>