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5" r:id="rId8"/>
    <p:sldId id="268" r:id="rId9"/>
    <p:sldId id="260" r:id="rId10"/>
    <p:sldId id="261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Results of the check the Assembly RE3/1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5544616" cy="36004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Voevodina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79712" y="6497960"/>
            <a:ext cx="554461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24-26 Nov.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748464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 smtClean="0"/>
              <a:t>Integration Assemblies YE3 and YE2</a:t>
            </a:r>
            <a:endParaRPr lang="en-US" sz="36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6325"/>
            <a:ext cx="7308304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2066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696" y="4005064"/>
            <a:ext cx="338437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Distance between of the YE2 and YE2 = 9775 mm-9120 mm = 655 mm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5248" y="64886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en-US" b="1" i="1" dirty="0" smtClean="0"/>
              <a:t>Name of the file: </a:t>
            </a:r>
            <a:r>
              <a:rPr lang="en-US" b="1" i="1" dirty="0" smtClean="0">
                <a:solidFill>
                  <a:srgbClr val="FF0000"/>
                </a:solidFill>
              </a:rPr>
              <a:t>Integration of the YE2 and YE3 with RE31.STEP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Defining of the distances</a:t>
            </a:r>
            <a:endParaRPr lang="en-US" sz="4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836712"/>
            <a:ext cx="55801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YE3 and ME3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67536" y="2420888"/>
            <a:ext cx="41764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ME3 and RE3/1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7"/>
            <a:ext cx="493204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52673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151.75mm 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60932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28.75mm 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* </a:t>
            </a:r>
            <a:r>
              <a:rPr lang="en-US" sz="3200" dirty="0" smtClean="0"/>
              <a:t>The </a:t>
            </a:r>
            <a:r>
              <a:rPr lang="en-US" sz="3200" dirty="0" smtClean="0"/>
              <a:t>main document used in the work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11560" y="836712"/>
            <a:ext cx="80867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main goal:</a:t>
            </a:r>
            <a:endParaRPr lang="en-US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8640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Checking and correction errors in the Assembly RE3/1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764704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Trapezoid </a:t>
            </a:r>
            <a:endParaRPr lang="en-U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83968" cy="525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456384" cy="491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23488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Thickness 25 mm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Sketch of the trapezoid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1247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3D model of the RE3/1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Assembly of the RE3/1</a:t>
            </a:r>
            <a:endParaRPr lang="en-US" sz="4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8411"/>
            <a:ext cx="5148064" cy="57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1124744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Distance between two chambers of the RE3/1  </a:t>
            </a:r>
            <a:r>
              <a:rPr lang="en-US" sz="2000" b="1" dirty="0" smtClean="0">
                <a:solidFill>
                  <a:srgbClr val="FF0000"/>
                </a:solidFill>
              </a:rPr>
              <a:t>= 5 mm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995936" cy="35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645789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en-US" b="1" i="1" dirty="0" smtClean="0"/>
              <a:t>Name of the file: </a:t>
            </a:r>
            <a:r>
              <a:rPr lang="en-US" b="1" i="1" dirty="0" smtClean="0">
                <a:solidFill>
                  <a:srgbClr val="FF0000"/>
                </a:solidFill>
              </a:rPr>
              <a:t>Assembly_Trapezoids_labels_RE31.STEP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3D model of the complete assembly of the RE3/1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Assembly of the YE3 with RE3/2, RE3/3 and Neutron Shielding </a:t>
            </a:r>
            <a:endParaRPr lang="en-US" sz="2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0364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3000" y="0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ea typeface="+mj-ea"/>
                <a:cs typeface="+mj-cs"/>
              </a:rPr>
              <a:t>Check of the main parameters of the assembly YE3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2575"/>
            <a:ext cx="56292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1952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5877272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Thickness of the YE3 = 250 mm;</a:t>
            </a:r>
          </a:p>
          <a:p>
            <a:r>
              <a:rPr lang="en-US" dirty="0" smtClean="0"/>
              <a:t>Thickness of the RE3/2 and RE3/3 = 38 mm;</a:t>
            </a:r>
          </a:p>
          <a:p>
            <a:r>
              <a:rPr lang="en-US" dirty="0" smtClean="0"/>
              <a:t>Gap between RE3/2 and RE3/3 = 0.5 mm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39653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 smtClean="0"/>
              <a:t>Integration </a:t>
            </a:r>
            <a:r>
              <a:rPr lang="en-US" sz="3600" b="1" dirty="0" smtClean="0"/>
              <a:t>assemblies of the YE3 with RE3/1</a:t>
            </a:r>
            <a:endParaRPr lang="en-US" sz="36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253" y="1457400"/>
            <a:ext cx="58317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16832"/>
            <a:ext cx="489254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48680"/>
            <a:ext cx="44999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Chamber №1 of the RE3/1 was centered of the “axis X”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44008" y="692696"/>
            <a:ext cx="44999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Distance between the Assembly of the RE3/1 and Neutron Shielding 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 5 mm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12360" y="4149080"/>
            <a:ext cx="1331640" cy="144016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latin typeface="+mj-lt"/>
                <a:ea typeface="+mj-ea"/>
                <a:cs typeface="+mj-cs"/>
              </a:rPr>
              <a:t>Thickness </a:t>
            </a:r>
          </a:p>
          <a:p>
            <a:pPr lvl="0">
              <a:spcBef>
                <a:spcPct val="0"/>
              </a:spcBef>
            </a:pPr>
            <a:r>
              <a:rPr lang="en-US" b="1" dirty="0" smtClean="0">
                <a:latin typeface="+mj-lt"/>
                <a:ea typeface="+mj-ea"/>
                <a:cs typeface="+mj-cs"/>
              </a:rPr>
              <a:t>of the</a:t>
            </a:r>
          </a:p>
          <a:p>
            <a:pPr lvl="0">
              <a:spcBef>
                <a:spcPct val="0"/>
              </a:spcBef>
            </a:pPr>
            <a:r>
              <a:rPr lang="en-US" b="1" dirty="0" smtClean="0">
                <a:latin typeface="+mj-lt"/>
                <a:ea typeface="+mj-ea"/>
                <a:cs typeface="+mj-cs"/>
              </a:rPr>
              <a:t> Neutron </a:t>
            </a:r>
          </a:p>
          <a:p>
            <a:pPr lvl="0">
              <a:spcBef>
                <a:spcPct val="0"/>
              </a:spcBef>
            </a:pPr>
            <a:r>
              <a:rPr lang="en-US" b="1" dirty="0" smtClean="0">
                <a:latin typeface="+mj-lt"/>
                <a:ea typeface="+mj-ea"/>
                <a:cs typeface="+mj-cs"/>
              </a:rPr>
              <a:t>Shielding  </a:t>
            </a:r>
          </a:p>
          <a:p>
            <a:pPr lvl="0">
              <a:spcBef>
                <a:spcPct val="0"/>
              </a:spcBef>
            </a:pPr>
            <a:r>
              <a:rPr lang="en-US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 63 mm 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2616" y="6488668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en-US" b="1" i="1" dirty="0" smtClean="0"/>
              <a:t>Name of the file: </a:t>
            </a:r>
            <a:r>
              <a:rPr lang="en-US" b="1" i="1" dirty="0" smtClean="0">
                <a:solidFill>
                  <a:srgbClr val="FF0000"/>
                </a:solidFill>
              </a:rPr>
              <a:t>YE3 </a:t>
            </a:r>
            <a:r>
              <a:rPr lang="en-US" b="1" i="1" dirty="0" smtClean="0">
                <a:solidFill>
                  <a:srgbClr val="FF0000"/>
                </a:solidFill>
              </a:rPr>
              <a:t>with RE31 </a:t>
            </a:r>
            <a:r>
              <a:rPr lang="en-US" b="1" i="1" dirty="0" err="1" smtClean="0">
                <a:solidFill>
                  <a:srgbClr val="FF0000"/>
                </a:solidFill>
              </a:rPr>
              <a:t>assembly_inspection.STEP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Mounting RE3/1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00799" cy="5400599"/>
          </a:xfrm>
        </p:spPr>
      </p:pic>
      <p:sp>
        <p:nvSpPr>
          <p:cNvPr id="7" name="TextBox 6"/>
          <p:cNvSpPr txBox="1"/>
          <p:nvPr/>
        </p:nvSpPr>
        <p:spPr>
          <a:xfrm>
            <a:off x="2195736" y="1068601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M12 Mounting Holes for 20deg Chambers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59432" y="2504367"/>
            <a:ext cx="1017881" cy="57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2523569"/>
            <a:ext cx="1135933" cy="154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85491" y="2495987"/>
            <a:ext cx="1129309" cy="1575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85494" y="2523575"/>
            <a:ext cx="866429" cy="461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648866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en-US" b="1" i="1" dirty="0" smtClean="0"/>
              <a:t>Name of the file: </a:t>
            </a:r>
            <a:r>
              <a:rPr lang="en-US" b="1" i="1" dirty="0" smtClean="0">
                <a:solidFill>
                  <a:srgbClr val="FF0000"/>
                </a:solidFill>
              </a:rPr>
              <a:t>HighEtaParaSpaceRPCIanFeb2014V2.pptx 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61653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Ian </a:t>
            </a:r>
            <a:r>
              <a:rPr lang="en-US" sz="2400" b="1" i="1" dirty="0" err="1" smtClean="0"/>
              <a:t>Crotty</a:t>
            </a:r>
            <a:endParaRPr lang="en-US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9144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</a:t>
            </a:r>
            <a:r>
              <a:rPr lang="en-US" sz="3200" dirty="0" smtClean="0"/>
              <a:t>robable </a:t>
            </a:r>
            <a:r>
              <a:rPr lang="en-US" sz="3200" dirty="0" smtClean="0"/>
              <a:t>location of the chamber </a:t>
            </a:r>
            <a:r>
              <a:rPr lang="ru-RU" sz="3200" dirty="0" smtClean="0"/>
              <a:t>№1 </a:t>
            </a:r>
            <a:r>
              <a:rPr lang="en-US" sz="3200" dirty="0" smtClean="0"/>
              <a:t>RE3/1</a:t>
            </a:r>
            <a:endParaRPr lang="en-US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106" y="2764979"/>
            <a:ext cx="5941894" cy="40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610293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68144" y="620688"/>
            <a:ext cx="298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Open Question about M12 </a:t>
            </a:r>
            <a:r>
              <a:rPr lang="en-US" b="1" dirty="0" smtClean="0">
                <a:solidFill>
                  <a:srgbClr val="FF0000"/>
                </a:solidFill>
              </a:rPr>
              <a:t>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980728"/>
            <a:ext cx="3563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How does the M12 of the mounting holes locate on the YE3? (I need </a:t>
            </a:r>
            <a:r>
              <a:rPr lang="en-US" b="1" dirty="0" smtClean="0"/>
              <a:t> to known a coordinate </a:t>
            </a:r>
            <a:r>
              <a:rPr lang="en-US" b="1" dirty="0" smtClean="0"/>
              <a:t>[</a:t>
            </a:r>
            <a:r>
              <a:rPr lang="en-US" b="1" dirty="0" smtClean="0"/>
              <a:t>X ; Y] </a:t>
            </a:r>
            <a:r>
              <a:rPr lang="en-US" b="1" dirty="0" smtClean="0"/>
              <a:t>of the location M12 on the </a:t>
            </a:r>
            <a:r>
              <a:rPr lang="en-US" b="1" dirty="0" smtClean="0"/>
              <a:t>YE3</a:t>
            </a:r>
            <a:r>
              <a:rPr lang="en-US" sz="1600" b="1" dirty="0" smtClean="0"/>
              <a:t>)</a:t>
            </a:r>
            <a:endParaRPr lang="en-US" sz="16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200" i="1" dirty="0" smtClean="0"/>
              <a:t>I cannot only guess looking the image on the slide </a:t>
            </a:r>
            <a:r>
              <a:rPr lang="en-US" sz="1200" i="1" dirty="0" smtClean="0"/>
              <a:t>7  </a:t>
            </a:r>
            <a:r>
              <a:rPr lang="en-US" sz="1200" i="1" dirty="0" smtClean="0"/>
              <a:t>I need to know exactly</a:t>
            </a:r>
            <a:r>
              <a:rPr lang="en-US" sz="1200" i="1" dirty="0" smtClean="0"/>
              <a:t>!</a:t>
            </a:r>
            <a:endParaRPr lang="en-US" sz="1200" i="1" dirty="0" smtClean="0"/>
          </a:p>
          <a:p>
            <a:pPr marL="342900" indent="-342900"/>
            <a:r>
              <a:rPr lang="en-US" sz="1200" i="1" dirty="0" smtClean="0"/>
              <a:t>* In my assembly YE3 doesn’t have the M12 holes.</a:t>
            </a:r>
            <a:endParaRPr lang="en-US" sz="1200" dirty="0" smtClean="0"/>
          </a:p>
          <a:p>
            <a:endParaRPr lang="en-US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980728"/>
            <a:ext cx="3635896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Assembly YE2 with ME3, ME2 and ring Neutron Shielding 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ea typeface="+mj-ea"/>
                <a:cs typeface="+mj-cs"/>
              </a:rPr>
              <a:t>Check of the main parameters </a:t>
            </a:r>
          </a:p>
          <a:p>
            <a:pPr algn="ctr"/>
            <a:r>
              <a:rPr lang="en-US" sz="3600" b="1" dirty="0" smtClean="0">
                <a:latin typeface="+mj-lt"/>
                <a:ea typeface="+mj-ea"/>
                <a:cs typeface="+mj-cs"/>
              </a:rPr>
              <a:t>of the assembly YE2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781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114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1962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Thickness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the YE2 = 600 mm;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Thickness of the ME = 244 mm;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Gap between the two chambers of the ME = 4mm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Results of the check the Assembly RE3/1</vt:lpstr>
      <vt:lpstr>The main goal:</vt:lpstr>
      <vt:lpstr>Trapezoid </vt:lpstr>
      <vt:lpstr>Assembly of the RE3/1</vt:lpstr>
      <vt:lpstr>Assembly of the YE3 with RE3/2, RE3/3 and Neutron Shielding </vt:lpstr>
      <vt:lpstr>*Integration assemblies of the YE3 with RE3/1</vt:lpstr>
      <vt:lpstr>*Mounting RE3/1</vt:lpstr>
      <vt:lpstr>Probable location of the chamber №1 RE3/1</vt:lpstr>
      <vt:lpstr>Assembly YE2 with ME3, ME2 and ring Neutron Shielding </vt:lpstr>
      <vt:lpstr>*Integration Assemblies YE3 and YE2</vt:lpstr>
      <vt:lpstr>Defining of the distances</vt:lpstr>
      <vt:lpstr>* The main document used in the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check the Assembly RE3/1</dc:title>
  <cp:lastModifiedBy>Elena</cp:lastModifiedBy>
  <cp:revision>53</cp:revision>
  <dcterms:modified xsi:type="dcterms:W3CDTF">2016-11-25T14:01:13Z</dcterms:modified>
</cp:coreProperties>
</file>