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6" d="100"/>
          <a:sy n="116" d="100"/>
        </p:scale>
        <p:origin x="-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B0A5-4EC0-D747-A961-FBA0C1CE608F}" type="datetimeFigureOut">
              <a:rPr lang="fr-FR" smtClean="0"/>
              <a:t>21/08/17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9905-13F4-8A4B-82AD-C29E43D66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B0A5-4EC0-D747-A961-FBA0C1CE608F}" type="datetimeFigureOut">
              <a:rPr lang="fr-FR" smtClean="0"/>
              <a:t>21/08/17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9905-13F4-8A4B-82AD-C29E43D66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B0A5-4EC0-D747-A961-FBA0C1CE608F}" type="datetimeFigureOut">
              <a:rPr lang="fr-FR" smtClean="0"/>
              <a:t>21/08/17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9905-13F4-8A4B-82AD-C29E43D66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B0A5-4EC0-D747-A961-FBA0C1CE608F}" type="datetimeFigureOut">
              <a:rPr lang="fr-FR" smtClean="0"/>
              <a:t>21/08/17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9905-13F4-8A4B-82AD-C29E43D66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B0A5-4EC0-D747-A961-FBA0C1CE608F}" type="datetimeFigureOut">
              <a:rPr lang="fr-FR" smtClean="0"/>
              <a:t>21/08/17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9905-13F4-8A4B-82AD-C29E43D66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B0A5-4EC0-D747-A961-FBA0C1CE608F}" type="datetimeFigureOut">
              <a:rPr lang="fr-FR" smtClean="0"/>
              <a:t>21/08/17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9905-13F4-8A4B-82AD-C29E43D66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B0A5-4EC0-D747-A961-FBA0C1CE608F}" type="datetimeFigureOut">
              <a:rPr lang="fr-FR" smtClean="0"/>
              <a:t>21/08/17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9905-13F4-8A4B-82AD-C29E43D66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B0A5-4EC0-D747-A961-FBA0C1CE608F}" type="datetimeFigureOut">
              <a:rPr lang="fr-FR" smtClean="0"/>
              <a:t>21/08/17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9905-13F4-8A4B-82AD-C29E43D66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B0A5-4EC0-D747-A961-FBA0C1CE608F}" type="datetimeFigureOut">
              <a:rPr lang="fr-FR" smtClean="0"/>
              <a:t>21/08/17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9905-13F4-8A4B-82AD-C29E43D66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B0A5-4EC0-D747-A961-FBA0C1CE608F}" type="datetimeFigureOut">
              <a:rPr lang="fr-FR" smtClean="0"/>
              <a:t>21/08/17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9905-13F4-8A4B-82AD-C29E43D66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8B0A5-4EC0-D747-A961-FBA0C1CE608F}" type="datetimeFigureOut">
              <a:rPr lang="fr-FR" smtClean="0"/>
              <a:t>21/08/17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99905-13F4-8A4B-82AD-C29E43D66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8B0A5-4EC0-D747-A961-FBA0C1CE608F}" type="datetimeFigureOut">
              <a:rPr lang="fr-FR" smtClean="0"/>
              <a:t>21/08/17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99905-13F4-8A4B-82AD-C29E43D6685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rot="5400000">
            <a:off x="131147" y="3733515"/>
            <a:ext cx="4499921" cy="766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2364687" y="6021792"/>
            <a:ext cx="382071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441321" y="1521871"/>
            <a:ext cx="193772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rot="16200000" flipH="1">
            <a:off x="3033061" y="2869446"/>
            <a:ext cx="4498333" cy="18063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7" name="Grouper 26"/>
          <p:cNvGrpSpPr/>
          <p:nvPr/>
        </p:nvGrpSpPr>
        <p:grpSpPr>
          <a:xfrm>
            <a:off x="2517957" y="1751792"/>
            <a:ext cx="208001" cy="4115836"/>
            <a:chOff x="2517957" y="1751792"/>
            <a:chExt cx="208001" cy="4115836"/>
          </a:xfrm>
        </p:grpSpPr>
        <p:sp>
          <p:nvSpPr>
            <p:cNvPr id="14" name="Rectangle 13"/>
            <p:cNvSpPr/>
            <p:nvPr/>
          </p:nvSpPr>
          <p:spPr>
            <a:xfrm>
              <a:off x="2539853" y="1751792"/>
              <a:ext cx="186105" cy="24087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517957" y="5626755"/>
              <a:ext cx="186105" cy="24087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Connecteur droit 20"/>
            <p:cNvCxnSpPr>
              <a:endCxn id="19" idx="1"/>
            </p:cNvCxnSpPr>
            <p:nvPr/>
          </p:nvCxnSpPr>
          <p:spPr>
            <a:xfrm rot="5400000">
              <a:off x="654377" y="3856246"/>
              <a:ext cx="3754526" cy="273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 rot="5400000">
              <a:off x="828673" y="3844411"/>
              <a:ext cx="3754526" cy="273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Connecteur droit avec flèche 33"/>
          <p:cNvCxnSpPr>
            <a:stCxn id="14" idx="1"/>
          </p:cNvCxnSpPr>
          <p:nvPr/>
        </p:nvCxnSpPr>
        <p:spPr>
          <a:xfrm rot="10800000" flipV="1">
            <a:off x="1018129" y="1872229"/>
            <a:ext cx="1521724" cy="2956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328429" y="1872229"/>
            <a:ext cx="13684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Nude part of the strip for soldering  </a:t>
            </a:r>
            <a:endParaRPr lang="en-US" dirty="0"/>
          </a:p>
        </p:txBody>
      </p:sp>
      <p:cxnSp>
        <p:nvCxnSpPr>
          <p:cNvPr id="37" name="Connecteur droit avec flèche 36"/>
          <p:cNvCxnSpPr>
            <a:stCxn id="19" idx="1"/>
          </p:cNvCxnSpPr>
          <p:nvPr/>
        </p:nvCxnSpPr>
        <p:spPr>
          <a:xfrm rot="10800000">
            <a:off x="1149501" y="2795560"/>
            <a:ext cx="1368457" cy="29516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6" name="Grouper 45"/>
          <p:cNvGrpSpPr/>
          <p:nvPr/>
        </p:nvGrpSpPr>
        <p:grpSpPr>
          <a:xfrm>
            <a:off x="3940300" y="1804760"/>
            <a:ext cx="329303" cy="189493"/>
            <a:chOff x="3940300" y="1804760"/>
            <a:chExt cx="329303" cy="189493"/>
          </a:xfrm>
        </p:grpSpPr>
        <p:cxnSp>
          <p:nvCxnSpPr>
            <p:cNvPr id="40" name="Connecteur droit 39"/>
            <p:cNvCxnSpPr/>
            <p:nvPr/>
          </p:nvCxnSpPr>
          <p:spPr>
            <a:xfrm>
              <a:off x="4017808" y="1992665"/>
              <a:ext cx="251795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1" name="Connecteur droit 40"/>
            <p:cNvCxnSpPr/>
            <p:nvPr/>
          </p:nvCxnSpPr>
          <p:spPr>
            <a:xfrm>
              <a:off x="3940300" y="1816595"/>
              <a:ext cx="251795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3" name="Connecteur droit 42"/>
            <p:cNvCxnSpPr/>
            <p:nvPr/>
          </p:nvCxnSpPr>
          <p:spPr>
            <a:xfrm rot="16200000" flipH="1">
              <a:off x="3891019" y="1865876"/>
              <a:ext cx="176070" cy="775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5" name="Connecteur droit 44"/>
            <p:cNvCxnSpPr/>
            <p:nvPr/>
          </p:nvCxnSpPr>
          <p:spPr>
            <a:xfrm rot="16200000" flipH="1">
              <a:off x="4120055" y="1854041"/>
              <a:ext cx="176070" cy="775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</p:grpSp>
      <p:cxnSp>
        <p:nvCxnSpPr>
          <p:cNvPr id="48" name="Connecteur droit 47"/>
          <p:cNvCxnSpPr/>
          <p:nvPr/>
        </p:nvCxnSpPr>
        <p:spPr>
          <a:xfrm rot="16200000" flipH="1">
            <a:off x="2869334" y="3142727"/>
            <a:ext cx="3873375" cy="15764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 rot="16200000" flipH="1">
            <a:off x="3097995" y="3130542"/>
            <a:ext cx="3886798" cy="15873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5594235" y="5867628"/>
            <a:ext cx="25179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>
            <a:off x="5505779" y="5669660"/>
            <a:ext cx="25179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>
            <a:stCxn id="14" idx="2"/>
          </p:cNvCxnSpPr>
          <p:nvPr/>
        </p:nvCxnSpPr>
        <p:spPr>
          <a:xfrm rot="16200000" flipH="1">
            <a:off x="3324564" y="1301007"/>
            <a:ext cx="1588" cy="1384904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2555396" y="5636116"/>
            <a:ext cx="3202177" cy="1588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 rot="5400000">
            <a:off x="1308029" y="3771831"/>
            <a:ext cx="4499921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5" name="ZoneTexte 64"/>
          <p:cNvSpPr txBox="1"/>
          <p:nvPr/>
        </p:nvSpPr>
        <p:spPr>
          <a:xfrm>
            <a:off x="3557195" y="3581691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A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67" name="Connecteur droit avec flèche 66"/>
          <p:cNvCxnSpPr/>
          <p:nvPr/>
        </p:nvCxnSpPr>
        <p:spPr>
          <a:xfrm rot="5400000">
            <a:off x="2801785" y="1873022"/>
            <a:ext cx="242461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9" name="Connecteur droit avec flèche 68"/>
          <p:cNvCxnSpPr/>
          <p:nvPr/>
        </p:nvCxnSpPr>
        <p:spPr>
          <a:xfrm rot="5400000">
            <a:off x="2103797" y="3833147"/>
            <a:ext cx="3676201" cy="1588"/>
          </a:xfrm>
          <a:prstGeom prst="straightConnector1">
            <a:avLst/>
          </a:prstGeom>
          <a:ln>
            <a:solidFill>
              <a:srgbClr val="66006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ZoneTexte 69"/>
          <p:cNvSpPr txBox="1"/>
          <p:nvPr/>
        </p:nvSpPr>
        <p:spPr>
          <a:xfrm>
            <a:off x="3940300" y="376635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71" name="Connecteur droit avec flèche 70"/>
          <p:cNvCxnSpPr/>
          <p:nvPr/>
        </p:nvCxnSpPr>
        <p:spPr>
          <a:xfrm rot="5400000">
            <a:off x="2800196" y="5758141"/>
            <a:ext cx="242461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2" name="ZoneTexte 71"/>
          <p:cNvSpPr txBox="1"/>
          <p:nvPr/>
        </p:nvSpPr>
        <p:spPr>
          <a:xfrm>
            <a:off x="2704062" y="2167845"/>
            <a:ext cx="42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1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2725958" y="5266784"/>
            <a:ext cx="42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75" name="Connecteur droit avec flèche 74"/>
          <p:cNvCxnSpPr/>
          <p:nvPr/>
        </p:nvCxnSpPr>
        <p:spPr>
          <a:xfrm rot="5400000">
            <a:off x="3091097" y="1759649"/>
            <a:ext cx="472381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ZoneTexte 75"/>
          <p:cNvSpPr txBox="1"/>
          <p:nvPr/>
        </p:nvSpPr>
        <p:spPr>
          <a:xfrm>
            <a:off x="3104655" y="2167845"/>
            <a:ext cx="443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77" name="Connecteur droit avec flèche 76"/>
          <p:cNvCxnSpPr/>
          <p:nvPr/>
        </p:nvCxnSpPr>
        <p:spPr>
          <a:xfrm rot="5400000">
            <a:off x="3092685" y="5784808"/>
            <a:ext cx="472381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ZoneTexte 77"/>
          <p:cNvSpPr txBox="1"/>
          <p:nvPr/>
        </p:nvSpPr>
        <p:spPr>
          <a:xfrm>
            <a:off x="3128803" y="5125914"/>
            <a:ext cx="443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79" name="ZoneTexte 78"/>
          <p:cNvSpPr txBox="1"/>
          <p:nvPr/>
        </p:nvSpPr>
        <p:spPr>
          <a:xfrm>
            <a:off x="5757573" y="525538"/>
            <a:ext cx="14459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A= 164.48 cm</a:t>
            </a:r>
          </a:p>
          <a:p>
            <a:r>
              <a:rPr lang="en-US" dirty="0" smtClean="0"/>
              <a:t>B= 158.4 cm</a:t>
            </a:r>
          </a:p>
          <a:p>
            <a:r>
              <a:rPr lang="en-US" dirty="0" smtClean="0"/>
              <a:t>C1=1 cm</a:t>
            </a:r>
          </a:p>
          <a:p>
            <a:r>
              <a:rPr lang="en-US" dirty="0" smtClean="0"/>
              <a:t>C2=0.9 cm</a:t>
            </a:r>
          </a:p>
          <a:p>
            <a:r>
              <a:rPr lang="en-US" dirty="0" smtClean="0"/>
              <a:t>D1= 3.08 cm</a:t>
            </a:r>
          </a:p>
          <a:p>
            <a:r>
              <a:rPr lang="en-US" dirty="0" smtClean="0"/>
              <a:t>D2= 3 cm</a:t>
            </a:r>
          </a:p>
          <a:p>
            <a:r>
              <a:rPr lang="en-US" dirty="0" smtClean="0"/>
              <a:t>F = 160.3 cm</a:t>
            </a:r>
            <a:endParaRPr lang="en-US" dirty="0"/>
          </a:p>
        </p:txBody>
      </p:sp>
      <p:cxnSp>
        <p:nvCxnSpPr>
          <p:cNvPr id="81" name="Connecteur droit avec flèche 80"/>
          <p:cNvCxnSpPr/>
          <p:nvPr/>
        </p:nvCxnSpPr>
        <p:spPr>
          <a:xfrm rot="16200000" flipH="1">
            <a:off x="3267329" y="3092547"/>
            <a:ext cx="3690419" cy="1466981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ZoneTexte 81"/>
          <p:cNvSpPr txBox="1"/>
          <p:nvPr/>
        </p:nvSpPr>
        <p:spPr>
          <a:xfrm>
            <a:off x="5505779" y="3581691"/>
            <a:ext cx="340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AC090"/>
                </a:solidFill>
              </a:rPr>
              <a:t>F</a:t>
            </a:r>
            <a:endParaRPr lang="en-US" b="1" dirty="0">
              <a:solidFill>
                <a:srgbClr val="FAC09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rot="5400000">
            <a:off x="131147" y="3733515"/>
            <a:ext cx="4499921" cy="766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2364687" y="6021792"/>
            <a:ext cx="382071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441321" y="1521871"/>
            <a:ext cx="193772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rot="16200000" flipH="1">
            <a:off x="3033061" y="2869446"/>
            <a:ext cx="4498333" cy="18063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er 26"/>
          <p:cNvGrpSpPr/>
          <p:nvPr/>
        </p:nvGrpSpPr>
        <p:grpSpPr>
          <a:xfrm>
            <a:off x="2517957" y="1751792"/>
            <a:ext cx="208001" cy="4115836"/>
            <a:chOff x="2517957" y="1751792"/>
            <a:chExt cx="208001" cy="4115836"/>
          </a:xfrm>
        </p:grpSpPr>
        <p:sp>
          <p:nvSpPr>
            <p:cNvPr id="14" name="Rectangle 13"/>
            <p:cNvSpPr/>
            <p:nvPr/>
          </p:nvSpPr>
          <p:spPr>
            <a:xfrm>
              <a:off x="2539853" y="1751792"/>
              <a:ext cx="186105" cy="24087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517957" y="5626755"/>
              <a:ext cx="186105" cy="24087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Connecteur droit 20"/>
            <p:cNvCxnSpPr>
              <a:endCxn id="19" idx="1"/>
            </p:cNvCxnSpPr>
            <p:nvPr/>
          </p:nvCxnSpPr>
          <p:spPr>
            <a:xfrm rot="5400000">
              <a:off x="654377" y="3856246"/>
              <a:ext cx="3754526" cy="273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 rot="5400000">
              <a:off x="828673" y="3844411"/>
              <a:ext cx="3754526" cy="273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Connecteur droit avec flèche 33"/>
          <p:cNvCxnSpPr>
            <a:stCxn id="14" idx="1"/>
          </p:cNvCxnSpPr>
          <p:nvPr/>
        </p:nvCxnSpPr>
        <p:spPr>
          <a:xfrm rot="10800000" flipV="1">
            <a:off x="1018129" y="1872229"/>
            <a:ext cx="1521724" cy="2956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328429" y="1872229"/>
            <a:ext cx="13684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Nude part of the strip for soldering the coaxial cable  </a:t>
            </a:r>
            <a:endParaRPr lang="en-US" dirty="0"/>
          </a:p>
        </p:txBody>
      </p:sp>
      <p:cxnSp>
        <p:nvCxnSpPr>
          <p:cNvPr id="37" name="Connecteur droit avec flèche 36"/>
          <p:cNvCxnSpPr>
            <a:stCxn id="19" idx="1"/>
          </p:cNvCxnSpPr>
          <p:nvPr/>
        </p:nvCxnSpPr>
        <p:spPr>
          <a:xfrm rot="10800000">
            <a:off x="1149501" y="2795560"/>
            <a:ext cx="1368457" cy="29516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er 45"/>
          <p:cNvGrpSpPr/>
          <p:nvPr/>
        </p:nvGrpSpPr>
        <p:grpSpPr>
          <a:xfrm>
            <a:off x="3940300" y="1804760"/>
            <a:ext cx="329303" cy="189493"/>
            <a:chOff x="3940300" y="1804760"/>
            <a:chExt cx="329303" cy="189493"/>
          </a:xfrm>
        </p:grpSpPr>
        <p:cxnSp>
          <p:nvCxnSpPr>
            <p:cNvPr id="40" name="Connecteur droit 39"/>
            <p:cNvCxnSpPr/>
            <p:nvPr/>
          </p:nvCxnSpPr>
          <p:spPr>
            <a:xfrm>
              <a:off x="4017808" y="1992665"/>
              <a:ext cx="251795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1" name="Connecteur droit 40"/>
            <p:cNvCxnSpPr/>
            <p:nvPr/>
          </p:nvCxnSpPr>
          <p:spPr>
            <a:xfrm>
              <a:off x="3940300" y="1816595"/>
              <a:ext cx="251795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3" name="Connecteur droit 42"/>
            <p:cNvCxnSpPr/>
            <p:nvPr/>
          </p:nvCxnSpPr>
          <p:spPr>
            <a:xfrm rot="16200000" flipH="1">
              <a:off x="3891019" y="1865876"/>
              <a:ext cx="176070" cy="775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5" name="Connecteur droit 44"/>
            <p:cNvCxnSpPr/>
            <p:nvPr/>
          </p:nvCxnSpPr>
          <p:spPr>
            <a:xfrm rot="16200000" flipH="1">
              <a:off x="4120055" y="1854041"/>
              <a:ext cx="176070" cy="775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</p:grpSp>
      <p:cxnSp>
        <p:nvCxnSpPr>
          <p:cNvPr id="48" name="Connecteur droit 47"/>
          <p:cNvCxnSpPr/>
          <p:nvPr/>
        </p:nvCxnSpPr>
        <p:spPr>
          <a:xfrm rot="16200000" flipH="1">
            <a:off x="2869334" y="3142727"/>
            <a:ext cx="3873375" cy="15764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 rot="16200000" flipH="1">
            <a:off x="3097995" y="3130542"/>
            <a:ext cx="3886798" cy="15873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5594235" y="5867628"/>
            <a:ext cx="25179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>
            <a:off x="5505779" y="5669660"/>
            <a:ext cx="25179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>
            <a:stCxn id="14" idx="2"/>
          </p:cNvCxnSpPr>
          <p:nvPr/>
        </p:nvCxnSpPr>
        <p:spPr>
          <a:xfrm rot="16200000" flipH="1">
            <a:off x="3324564" y="1301007"/>
            <a:ext cx="1588" cy="1384904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2555396" y="5636116"/>
            <a:ext cx="3202177" cy="1588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>
            <a:off x="2441321" y="1280999"/>
            <a:ext cx="1937727" cy="1094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4674634" y="1062019"/>
            <a:ext cx="39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L</a:t>
            </a:r>
            <a:r>
              <a:rPr lang="en-US" dirty="0" smtClean="0">
                <a:solidFill>
                  <a:schemeClr val="accent2"/>
                </a:solidFill>
              </a:rPr>
              <a:t>1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44" name="Connecteur droit avec flèche 43"/>
          <p:cNvCxnSpPr/>
          <p:nvPr/>
        </p:nvCxnSpPr>
        <p:spPr>
          <a:xfrm>
            <a:off x="2342791" y="6262663"/>
            <a:ext cx="3842616" cy="1094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6650691" y="5904280"/>
            <a:ext cx="39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L</a:t>
            </a:r>
            <a:r>
              <a:rPr lang="en-US" dirty="0" smtClean="0">
                <a:solidFill>
                  <a:schemeClr val="accent2"/>
                </a:solidFill>
              </a:rPr>
              <a:t>2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54" name="Connecteur droit avec flèche 53"/>
          <p:cNvCxnSpPr/>
          <p:nvPr/>
        </p:nvCxnSpPr>
        <p:spPr>
          <a:xfrm>
            <a:off x="2533500" y="1806528"/>
            <a:ext cx="1714207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/>
          <p:nvPr/>
        </p:nvCxnSpPr>
        <p:spPr>
          <a:xfrm>
            <a:off x="2539853" y="5823836"/>
            <a:ext cx="331712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9" name="ZoneTexte 58"/>
          <p:cNvSpPr txBox="1"/>
          <p:nvPr/>
        </p:nvSpPr>
        <p:spPr>
          <a:xfrm>
            <a:off x="5073338" y="1872229"/>
            <a:ext cx="354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l1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6196355" y="5499884"/>
            <a:ext cx="354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l2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6196354" y="678820"/>
            <a:ext cx="23099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L1=31.5 cm</a:t>
            </a:r>
          </a:p>
          <a:p>
            <a:r>
              <a:rPr lang="en-US" dirty="0" smtClean="0"/>
              <a:t> l1 = 31.9 cm</a:t>
            </a:r>
          </a:p>
          <a:p>
            <a:r>
              <a:rPr lang="en-US" dirty="0" smtClean="0"/>
              <a:t> l2=   56.4 cm</a:t>
            </a:r>
          </a:p>
          <a:p>
            <a:r>
              <a:rPr lang="en-US" dirty="0" smtClean="0"/>
              <a:t>L2 = 57 cm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75</Words>
  <Application>Microsoft Macintosh PowerPoint</Application>
  <PresentationFormat>Présentation à l'écran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admin</cp:lastModifiedBy>
  <cp:revision>1</cp:revision>
  <dcterms:created xsi:type="dcterms:W3CDTF">2017-08-21T18:12:45Z</dcterms:created>
  <dcterms:modified xsi:type="dcterms:W3CDTF">2017-08-21T18:56:26Z</dcterms:modified>
</cp:coreProperties>
</file>