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65" r:id="rId3"/>
    <p:sldId id="257" r:id="rId4"/>
    <p:sldId id="259" r:id="rId5"/>
    <p:sldId id="267" r:id="rId6"/>
    <p:sldId id="270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9785B-DBA9-4E71-AA40-6D49F6998980}" type="datetimeFigureOut">
              <a:rPr lang="en-GB" smtClean="0"/>
              <a:pPr/>
              <a:t>11/07/2017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7D155-48FF-4CF6-AEFE-C56709CE17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7D155-48FF-4CF6-AEFE-C56709CE178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en-GB" dirty="0" smtClean="0"/>
              <a:t>Chamber  Integration Update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Ian </a:t>
            </a:r>
            <a:r>
              <a:rPr lang="en-GB" sz="2400" b="1" dirty="0" err="1" smtClean="0">
                <a:solidFill>
                  <a:srgbClr val="0070C0"/>
                </a:solidFill>
              </a:rPr>
              <a:t>Crotty</a:t>
            </a:r>
            <a:r>
              <a:rPr lang="en-GB" sz="2400" b="1" dirty="0" smtClean="0">
                <a:solidFill>
                  <a:srgbClr val="0070C0"/>
                </a:solidFill>
              </a:rPr>
              <a:t>, Elena </a:t>
            </a:r>
            <a:r>
              <a:rPr lang="en-GB" sz="2400" b="1" dirty="0" err="1" smtClean="0">
                <a:solidFill>
                  <a:srgbClr val="0070C0"/>
                </a:solidFill>
              </a:rPr>
              <a:t>Voevodina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15616" y="6093296"/>
            <a:ext cx="640080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11/07/2017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1728" y="692696"/>
            <a:ext cx="2143686" cy="594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7180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Return strip panel  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6672"/>
            <a:ext cx="2525407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6200000">
            <a:off x="2925689" y="34191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1645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045967">
            <a:off x="2595488" y="33407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1584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592953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319.7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623731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318.1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62068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565.3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570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8308032" y="692696"/>
            <a:ext cx="72008" cy="58326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59960" y="69269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12360" y="652534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736" y="656280"/>
            <a:ext cx="2143686" cy="594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7731968" y="9087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731968" y="63093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020000" y="980728"/>
            <a:ext cx="72008" cy="52565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7966249" y="34191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1700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7462193" y="3491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1570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2196752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Pick-up strip panel  </a:t>
            </a:r>
            <a:endParaRPr lang="en-GB" sz="2400" b="1" dirty="0">
              <a:solidFill>
                <a:schemeClr val="tx2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724128" y="620688"/>
            <a:ext cx="20162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516216" y="6597352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804248" y="6165304"/>
            <a:ext cx="864096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12160" y="980728"/>
            <a:ext cx="1728192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88224" y="655022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341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32240" y="58772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274.5 mm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00192" y="98072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495 mm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586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6136" y="2780928"/>
            <a:ext cx="273630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Total: 88 strips 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8720001" cy="438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1015145" y="2564904"/>
            <a:ext cx="720080" cy="1368152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591209" y="1916832"/>
            <a:ext cx="504056" cy="12241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4759561" y="4149080"/>
            <a:ext cx="1656184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6055705" y="4149080"/>
            <a:ext cx="648072" cy="15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063817" y="3068960"/>
            <a:ext cx="936104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6919801" y="2708920"/>
            <a:ext cx="936104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055705" y="2564904"/>
            <a:ext cx="64807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199721" y="2287905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Insulator layer, 300 </a:t>
            </a:r>
            <a:r>
              <a:rPr lang="en-GB" sz="1200" dirty="0" smtClean="0"/>
              <a:t>µ</a:t>
            </a:r>
            <a:r>
              <a:rPr lang="en-GB" sz="1200" dirty="0" smtClean="0">
                <a:latin typeface="+mj-lt"/>
              </a:rPr>
              <a:t>m</a:t>
            </a:r>
            <a:endParaRPr lang="en-GB" sz="12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7711889" y="242088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Graphite</a:t>
            </a:r>
            <a:endParaRPr lang="en-GB" sz="12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6415745" y="566124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Spacers, </a:t>
            </a:r>
            <a:r>
              <a:rPr lang="en-GB" sz="1200" i="1" dirty="0" smtClean="0">
                <a:latin typeface="+mj-lt"/>
              </a:rPr>
              <a:t>Ф 8 mm</a:t>
            </a:r>
            <a:endParaRPr lang="en-GB" sz="1200" i="1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7783897" y="285293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Strips readout</a:t>
            </a:r>
            <a:endParaRPr lang="en-GB" sz="1200" dirty="0" smtClean="0"/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5263617" y="2708920"/>
            <a:ext cx="28803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263617" y="242088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HPL, 1.4 mm</a:t>
            </a:r>
            <a:endParaRPr lang="en-GB" sz="120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727113" y="234888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Bar</a:t>
            </a:r>
            <a:endParaRPr lang="en-GB" sz="1200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1231169" y="170080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Honey comb panel</a:t>
            </a:r>
            <a:endParaRPr lang="en-GB" sz="1200" dirty="0" smtClean="0"/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4975585" y="1772816"/>
            <a:ext cx="360040" cy="72008"/>
          </a:xfrm>
          <a:prstGeom prst="straightConnector1">
            <a:avLst/>
          </a:prstGeom>
          <a:ln w="12700">
            <a:solidFill>
              <a:srgbClr val="F80ED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35625" y="1556792"/>
            <a:ext cx="1440160" cy="276999"/>
          </a:xfrm>
          <a:prstGeom prst="rect">
            <a:avLst/>
          </a:prstGeom>
          <a:noFill/>
          <a:ln>
            <a:solidFill>
              <a:srgbClr val="F80ED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Start  of Active area</a:t>
            </a:r>
            <a:endParaRPr lang="en-GB" sz="1200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1835696" y="26064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Mechanical details of RPC chambers</a:t>
            </a:r>
            <a:endParaRPr lang="en-GB" sz="3200" b="1" dirty="0">
              <a:solidFill>
                <a:schemeClr val="tx2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2267744" y="2348880"/>
            <a:ext cx="1440160" cy="12241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835696" y="213285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Frame</a:t>
            </a:r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8482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3275856" y="2852936"/>
            <a:ext cx="0" cy="79209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211960" y="5229201"/>
            <a:ext cx="72009" cy="936103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91880" y="1741458"/>
            <a:ext cx="0" cy="197557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699520" y="1412776"/>
            <a:ext cx="8384" cy="23126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139952" y="908720"/>
            <a:ext cx="0" cy="252028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63688" y="2514382"/>
            <a:ext cx="1512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Service  panel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9712" y="1763524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Bottom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87352" y="1124744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Strip panel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27784" y="539388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Top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3707904" y="5229200"/>
            <a:ext cx="504056" cy="93610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3347864" y="5301208"/>
            <a:ext cx="864096" cy="86409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3563888" y="5229200"/>
            <a:ext cx="648072" cy="93610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75856" y="6156593"/>
            <a:ext cx="1872208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70C0"/>
                </a:solidFill>
              </a:rPr>
              <a:t>Effective areas</a:t>
            </a:r>
          </a:p>
          <a:p>
            <a:pPr algn="ctr"/>
            <a:r>
              <a:rPr lang="en-GB" sz="1600" dirty="0" smtClean="0">
                <a:solidFill>
                  <a:srgbClr val="0070C0"/>
                </a:solidFill>
              </a:rPr>
              <a:t>(graphite layers)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123728" y="0"/>
            <a:ext cx="3432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Topology of RPC chamber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2486" y="-27384"/>
            <a:ext cx="664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Probability using of RE2/2 ‘s gap top  for prototype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9551" y="868650"/>
            <a:ext cx="3260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Coaxial Return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Strip panel 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57" y="1268760"/>
            <a:ext cx="2211793" cy="36004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556792"/>
            <a:ext cx="23042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628800"/>
            <a:ext cx="218852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28800"/>
            <a:ext cx="24384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93429"/>
            <a:ext cx="377946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>
            <a:stCxn id="10" idx="2"/>
          </p:cNvCxnSpPr>
          <p:nvPr/>
        </p:nvCxnSpPr>
        <p:spPr>
          <a:xfrm>
            <a:off x="5400092" y="2233389"/>
            <a:ext cx="36004" cy="57606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4008" y="1894835"/>
            <a:ext cx="1512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Service  panel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300192" y="1801341"/>
            <a:ext cx="0" cy="11114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0112" y="1441301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Bottom</a:t>
            </a:r>
          </a:p>
        </p:txBody>
      </p:sp>
      <p:cxnSp>
        <p:nvCxnSpPr>
          <p:cNvPr id="15" name="Прямая со стрелкой 14"/>
          <p:cNvCxnSpPr>
            <a:stCxn id="16" idx="2"/>
          </p:cNvCxnSpPr>
          <p:nvPr/>
        </p:nvCxnSpPr>
        <p:spPr>
          <a:xfrm flipH="1">
            <a:off x="7092280" y="1350060"/>
            <a:ext cx="468052" cy="135886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04248" y="980728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Top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80312" y="5589240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Strips</a:t>
            </a:r>
          </a:p>
        </p:txBody>
      </p:sp>
      <p:cxnSp>
        <p:nvCxnSpPr>
          <p:cNvPr id="21" name="Прямая со стрелкой 20"/>
          <p:cNvCxnSpPr>
            <a:stCxn id="20" idx="0"/>
          </p:cNvCxnSpPr>
          <p:nvPr/>
        </p:nvCxnSpPr>
        <p:spPr>
          <a:xfrm flipH="1" flipV="1">
            <a:off x="7740352" y="4643844"/>
            <a:ext cx="396044" cy="9453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412832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 стрелкой 24"/>
          <p:cNvCxnSpPr/>
          <p:nvPr/>
        </p:nvCxnSpPr>
        <p:spPr>
          <a:xfrm>
            <a:off x="7884368" y="4365104"/>
            <a:ext cx="0" cy="288032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884368" y="4293096"/>
            <a:ext cx="840295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20 mm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236296" y="4005064"/>
            <a:ext cx="137082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for soldering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43608" y="188640"/>
            <a:ext cx="7132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Schematic of the assembly RPC chamber with Pick-up Strip panel 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08437" y="4941168"/>
            <a:ext cx="66396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2486" y="-27384"/>
            <a:ext cx="664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Probability using of RE2/2 ‘s gap top  for prototype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9551" y="652626"/>
            <a:ext cx="3726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Pick-Up strip 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Strip 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Return 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1990614" cy="324036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2160239" cy="302433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95536" y="6341258"/>
            <a:ext cx="5905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* We took into account dimensions of service passage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7596336" y="4797152"/>
            <a:ext cx="72008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5589240"/>
            <a:ext cx="2561407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Top gap will not cover 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about 3 strips !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7387" y="1682477"/>
            <a:ext cx="21431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59" y="1556792"/>
            <a:ext cx="207923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83629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252536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Connecters of Return Strip panel 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043608" y="4725144"/>
            <a:ext cx="2736304" cy="36004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1295546">
            <a:off x="986655" y="4485208"/>
            <a:ext cx="27363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79 mm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115616" y="3645024"/>
            <a:ext cx="72008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123728" y="3573016"/>
            <a:ext cx="72008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187624" y="3861048"/>
            <a:ext cx="936104" cy="14401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1295546">
            <a:off x="262492" y="3523261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26 mm </a:t>
            </a:r>
            <a:endParaRPr lang="en-GB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3275856" y="3645024"/>
            <a:ext cx="144016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27784" y="3861048"/>
            <a:ext cx="648072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635896" y="3852664"/>
            <a:ext cx="783704" cy="8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23728" y="335699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mm 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3635896" y="3645024"/>
            <a:ext cx="144016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499992" y="2636912"/>
            <a:ext cx="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932040" y="2636912"/>
            <a:ext cx="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932040" y="28529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95936" y="2852936"/>
            <a:ext cx="512440" cy="83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07904" y="2348880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Pitch 11.2 mm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2996952"/>
            <a:ext cx="1584176" cy="316835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Прямоугольник 30"/>
          <p:cNvSpPr/>
          <p:nvPr/>
        </p:nvSpPr>
        <p:spPr>
          <a:xfrm>
            <a:off x="3275856" y="6105490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Top gap will not cover </a:t>
            </a:r>
          </a:p>
          <a:p>
            <a:r>
              <a:rPr lang="en-GB" sz="2000" b="1" dirty="0" smtClean="0"/>
              <a:t>about 3 strips !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189</Words>
  <Application>Microsoft Office PowerPoint</Application>
  <PresentationFormat>Экран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Chamber  Integration Update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ELENA</cp:lastModifiedBy>
  <cp:revision>89</cp:revision>
  <dcterms:created xsi:type="dcterms:W3CDTF">2017-07-09T12:32:18Z</dcterms:created>
  <dcterms:modified xsi:type="dcterms:W3CDTF">2017-07-11T14:39:36Z</dcterms:modified>
</cp:coreProperties>
</file>