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1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76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7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7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39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95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8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0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8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9C38-1CC1-48B8-B8B4-E759277205AA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87F8-8259-4BA8-ACDD-0B13F848B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26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Suppliers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April 20-18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9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4883" y="185251"/>
            <a:ext cx="3082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http://www.maxbond.com.tw/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3628"/>
            <a:ext cx="9023230" cy="606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4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0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0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25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Suppliers 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Suppliers </dc:title>
  <dc:creator>Ian Crotty</dc:creator>
  <cp:lastModifiedBy>Ian Crotty</cp:lastModifiedBy>
  <cp:revision>3</cp:revision>
  <dcterms:created xsi:type="dcterms:W3CDTF">2018-04-30T17:42:18Z</dcterms:created>
  <dcterms:modified xsi:type="dcterms:W3CDTF">2018-04-30T17:43:22Z</dcterms:modified>
</cp:coreProperties>
</file>