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7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69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4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5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35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1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5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55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348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93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02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8506E-4238-4E09-BC3B-979FA2D88711}" type="datetimeFigureOut">
              <a:rPr lang="en-GB" smtClean="0"/>
              <a:t>30/04/2018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B8FAE-6E53-4702-A36E-D9D5A754E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16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J.K.Paik</a:t>
            </a:r>
            <a:r>
              <a:rPr lang="en-GB" dirty="0" smtClean="0"/>
              <a:t> </a:t>
            </a:r>
            <a:r>
              <a:rPr lang="en-GB" dirty="0" err="1" smtClean="0"/>
              <a:t>Alu</a:t>
            </a:r>
            <a:r>
              <a:rPr lang="en-GB" dirty="0" smtClean="0"/>
              <a:t> HCP Strength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1999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4015283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https://ac.els-cdn.com/S0263823199000269/1-s2.0-S0263823199000269-main.pdf?_tid=83b16473-4702-4090-8158-56657f3472b1&amp;acdnat=1525105670_93c4652f80f094247ae1d545312e07a3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99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/>
        </p:nvSpPr>
        <p:spPr>
          <a:xfrm rot="828030">
            <a:off x="401182" y="2626822"/>
            <a:ext cx="4572000" cy="2419004"/>
          </a:xfrm>
          <a:prstGeom prst="parallelogram">
            <a:avLst>
              <a:gd name="adj" fmla="val 129624"/>
            </a:avLst>
          </a:prstGeom>
          <a:ln w="25400"/>
          <a:scene3d>
            <a:camera prst="orthographicFront"/>
            <a:lightRig rig="threePt" dir="t"/>
          </a:scene3d>
          <a:sp3d extrusionH="82550"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66662" y="2635136"/>
            <a:ext cx="1402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  <a:r>
              <a:rPr lang="en-GB" dirty="0" smtClean="0"/>
              <a:t> = 100mm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00298" y="3223551"/>
            <a:ext cx="1302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 = 500mm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1159" t="19092" r="11302" b="3480"/>
          <a:stretch/>
        </p:blipFill>
        <p:spPr>
          <a:xfrm>
            <a:off x="5538672" y="0"/>
            <a:ext cx="6653328" cy="44639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63078" y="4898571"/>
            <a:ext cx="2230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h</a:t>
            </a:r>
            <a:r>
              <a:rPr lang="en-GB" baseline="-25000" dirty="0" err="1" smtClean="0"/>
              <a:t>c</a:t>
            </a:r>
            <a:r>
              <a:rPr lang="en-GB" baseline="-25000" dirty="0" smtClean="0"/>
              <a:t> </a:t>
            </a:r>
            <a:r>
              <a:rPr lang="en-GB" dirty="0" smtClean="0"/>
              <a:t>= 12.7mm</a:t>
            </a:r>
          </a:p>
          <a:p>
            <a:r>
              <a:rPr lang="en-GB" dirty="0" smtClean="0"/>
              <a:t>h = 18.7mm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4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09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55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J.K.Paik Alu HCP Strength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J.K.Paik Alu HCP Strength</dc:title>
  <dc:creator>Ian Crotty</dc:creator>
  <cp:lastModifiedBy>Ian Crotty</cp:lastModifiedBy>
  <cp:revision>4</cp:revision>
  <dcterms:created xsi:type="dcterms:W3CDTF">2018-04-30T16:17:53Z</dcterms:created>
  <dcterms:modified xsi:type="dcterms:W3CDTF">2018-04-30T17:05:12Z</dcterms:modified>
</cp:coreProperties>
</file>