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36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0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42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99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50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5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17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01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4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4729E-6E45-48CF-8024-FD812B46B05D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7E5B8-8C73-410F-80EF-F2A4BEFCC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94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maxis.com/wp-content/uploads/2011/04/Aluminium-HoneyComb-Specifications.pdf" TargetMode="External"/><Relationship Id="rId2" Type="http://schemas.openxmlformats.org/officeDocument/2006/relationships/hyperlink" Target="https://www.nasa.gov/centers/dryden/pdf/88439main_H-213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opscience.iop.org/article/10.1088/1757-899X/197/1/012046/pdf" TargetMode="External"/><Relationship Id="rId4" Type="http://schemas.openxmlformats.org/officeDocument/2006/relationships/hyperlink" Target="https://www.sciencedirect.com/science/article/pii/S092702561200025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fa2QwLcWUE" TargetMode="External"/><Relationship Id="rId2" Type="http://schemas.openxmlformats.org/officeDocument/2006/relationships/hyperlink" Target="https://www.youtube.com/watch?v=SCb_sFX4u1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Papers on HCP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30.04.2018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68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45762"/>
            <a:ext cx="108397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Titanium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https://www.nasa.gov/centers/dryden/pdf/88439main_H-2133.pdf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Alumium</a:t>
            </a:r>
            <a:r>
              <a:rPr lang="en-GB" dirty="0" smtClean="0"/>
              <a:t> in the real </a:t>
            </a:r>
            <a:r>
              <a:rPr lang="en-GB" dirty="0" err="1" smtClean="0"/>
              <a:t>worls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http://www.tcmaxis.com/wp-content/uploads/2011/04/Aluminium-HoneyComb-Specifications.pdf</a:t>
            </a:r>
            <a:endParaRPr lang="en-GB" dirty="0" smtClean="0"/>
          </a:p>
          <a:p>
            <a:r>
              <a:rPr lang="en-GB" dirty="0" smtClean="0"/>
              <a:t>See near </a:t>
            </a:r>
            <a:r>
              <a:rPr lang="en-GB" dirty="0" err="1" smtClean="0"/>
              <a:t>thew</a:t>
            </a:r>
            <a:r>
              <a:rPr lang="en-GB" dirty="0" smtClean="0"/>
              <a:t> end, good details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hlinkClick r:id="rId4"/>
              </a:rPr>
              <a:t>https://www.sciencedirect.com/science/article/pii/S0927025612000250</a:t>
            </a:r>
            <a:endParaRPr lang="en-GB" dirty="0" smtClean="0"/>
          </a:p>
          <a:p>
            <a:r>
              <a:rPr lang="en-GB" dirty="0" smtClean="0"/>
              <a:t>3 </a:t>
            </a:r>
            <a:r>
              <a:rPr lang="en-GB" dirty="0" err="1" smtClean="0"/>
              <a:t>pt</a:t>
            </a:r>
            <a:r>
              <a:rPr lang="en-GB" dirty="0" smtClean="0"/>
              <a:t> bending test</a:t>
            </a:r>
          </a:p>
          <a:p>
            <a:endParaRPr lang="en-GB" dirty="0"/>
          </a:p>
          <a:p>
            <a:r>
              <a:rPr lang="en-GB" dirty="0" smtClean="0">
                <a:hlinkClick r:id="rId5"/>
              </a:rPr>
              <a:t>http://iopscience.iop.org/article/10.1088/1757-899X/197/1/012046/pdf</a:t>
            </a:r>
            <a:endParaRPr lang="en-GB" dirty="0" smtClean="0"/>
          </a:p>
          <a:p>
            <a:r>
              <a:rPr lang="en-GB" dirty="0" smtClean="0"/>
              <a:t>A good </a:t>
            </a:r>
            <a:r>
              <a:rPr lang="en-GB" dirty="0" err="1" smtClean="0"/>
              <a:t>india</a:t>
            </a:r>
            <a:r>
              <a:rPr lang="en-GB" dirty="0" smtClean="0"/>
              <a:t> paper unlike KK Rao and KJ Rao.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64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84014"/>
            <a:ext cx="10899648" cy="5509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https://www.youtube.com/watch?v=jcwYaHkgkHw</a:t>
            </a:r>
          </a:p>
          <a:p>
            <a:endParaRPr lang="en-GB" dirty="0">
              <a:hlinkClick r:id="rId2"/>
            </a:endParaRPr>
          </a:p>
          <a:p>
            <a:r>
              <a:rPr lang="en-GB" smtClean="0">
                <a:hlinkClick r:id="rId2"/>
              </a:rPr>
              <a:t>https://www.youtube.com/watch?v=d9g2oKx9vaI</a:t>
            </a:r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r>
              <a:rPr lang="en-GB" dirty="0" smtClean="0">
                <a:hlinkClick r:id="rId2"/>
              </a:rPr>
              <a:t>https://www.youtube.com/watch?v=SCb_sFX4u1w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https://www.youtube.com/watch?v=dfa2QwLcWUE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96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14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57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Papers on HCP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Papers on HCP</dc:title>
  <dc:creator>Ian Crotty</dc:creator>
  <cp:lastModifiedBy>Ian Crotty</cp:lastModifiedBy>
  <cp:revision>7</cp:revision>
  <dcterms:created xsi:type="dcterms:W3CDTF">2018-04-30T17:43:46Z</dcterms:created>
  <dcterms:modified xsi:type="dcterms:W3CDTF">2018-04-30T18:49:14Z</dcterms:modified>
</cp:coreProperties>
</file>