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5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2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4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7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6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5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5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4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515F-8768-4A0C-A228-9F1072D64E2D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C97E-6215-426C-8700-A41415BD6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Edge trim for HCP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0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1180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Hot melt</a:t>
            </a:r>
          </a:p>
          <a:p>
            <a:endParaRPr lang="en-GB" dirty="0" smtClean="0"/>
          </a:p>
          <a:p>
            <a:r>
              <a:rPr lang="en-GB" dirty="0" smtClean="0"/>
              <a:t>http://www.hotmeltparts.eu/?gclid=EAIaIQobChMIkom7vrbk2wIV3IKyCh2-qQGTEAAYAiAAEgKMSfD_BwE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7387"/>
            <a:ext cx="8269793" cy="58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73893"/>
            <a:ext cx="11857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http://www.robatech.com/fr-fr/produits/systemes-de-colle-chaude?gclid=EAIaIQobChMIkom7vrbk2wIV3IKyCh2-qQGTEAAYASAAEgIZ8PD_BwE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95" y="820224"/>
            <a:ext cx="8313716" cy="58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9154048" cy="6478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3066" y="0"/>
            <a:ext cx="490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https://www.azedpack.com/COLLAGE-INDUSTRIEL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7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626321" cy="68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5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2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Edge trim for HCP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 trim for HCP</dc:title>
  <dc:creator>Ian Crotty</dc:creator>
  <cp:lastModifiedBy>Ian Crotty</cp:lastModifiedBy>
  <cp:revision>5</cp:revision>
  <dcterms:created xsi:type="dcterms:W3CDTF">2018-06-21T16:30:45Z</dcterms:created>
  <dcterms:modified xsi:type="dcterms:W3CDTF">2018-06-21T16:38:02Z</dcterms:modified>
</cp:coreProperties>
</file>