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75B80A8-FEFF-4080-857F-11DA3596A5BB}" type="datetimeFigureOut">
              <a:rPr lang="en-GB" smtClean="0"/>
              <a:t>04/09/2018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3D3BFC-FD32-4FEA-9A10-3AF108C36FFC}" type="slidenum">
              <a:rPr lang="en-GB" smtClean="0"/>
              <a:t>‹#›</a:t>
            </a:fld>
            <a:endParaRPr lang="en-GB"/>
          </a:p>
        </p:txBody>
      </p:sp>
    </p:spTree>
    <p:extLst>
      <p:ext uri="{BB962C8B-B14F-4D97-AF65-F5344CB8AC3E}">
        <p14:creationId xmlns:p14="http://schemas.microsoft.com/office/powerpoint/2010/main" val="1998078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5B80A8-FEFF-4080-857F-11DA3596A5BB}" type="datetimeFigureOut">
              <a:rPr lang="en-GB" smtClean="0"/>
              <a:t>04/09/2018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3D3BFC-FD32-4FEA-9A10-3AF108C36FFC}" type="slidenum">
              <a:rPr lang="en-GB" smtClean="0"/>
              <a:t>‹#›</a:t>
            </a:fld>
            <a:endParaRPr lang="en-GB"/>
          </a:p>
        </p:txBody>
      </p:sp>
    </p:spTree>
    <p:extLst>
      <p:ext uri="{BB962C8B-B14F-4D97-AF65-F5344CB8AC3E}">
        <p14:creationId xmlns:p14="http://schemas.microsoft.com/office/powerpoint/2010/main" val="2408254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5B80A8-FEFF-4080-857F-11DA3596A5BB}" type="datetimeFigureOut">
              <a:rPr lang="en-GB" smtClean="0"/>
              <a:t>04/09/2018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3D3BFC-FD32-4FEA-9A10-3AF108C36FFC}" type="slidenum">
              <a:rPr lang="en-GB" smtClean="0"/>
              <a:t>‹#›</a:t>
            </a:fld>
            <a:endParaRPr lang="en-GB"/>
          </a:p>
        </p:txBody>
      </p:sp>
    </p:spTree>
    <p:extLst>
      <p:ext uri="{BB962C8B-B14F-4D97-AF65-F5344CB8AC3E}">
        <p14:creationId xmlns:p14="http://schemas.microsoft.com/office/powerpoint/2010/main" val="3394286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5B80A8-FEFF-4080-857F-11DA3596A5BB}" type="datetimeFigureOut">
              <a:rPr lang="en-GB" smtClean="0"/>
              <a:t>04/09/2018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3D3BFC-FD32-4FEA-9A10-3AF108C36FFC}" type="slidenum">
              <a:rPr lang="en-GB" smtClean="0"/>
              <a:t>‹#›</a:t>
            </a:fld>
            <a:endParaRPr lang="en-GB"/>
          </a:p>
        </p:txBody>
      </p:sp>
    </p:spTree>
    <p:extLst>
      <p:ext uri="{BB962C8B-B14F-4D97-AF65-F5344CB8AC3E}">
        <p14:creationId xmlns:p14="http://schemas.microsoft.com/office/powerpoint/2010/main" val="4181490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75B80A8-FEFF-4080-857F-11DA3596A5BB}" type="datetimeFigureOut">
              <a:rPr lang="en-GB" smtClean="0"/>
              <a:t>04/09/2018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3D3BFC-FD32-4FEA-9A10-3AF108C36FFC}" type="slidenum">
              <a:rPr lang="en-GB" smtClean="0"/>
              <a:t>‹#›</a:t>
            </a:fld>
            <a:endParaRPr lang="en-GB"/>
          </a:p>
        </p:txBody>
      </p:sp>
    </p:spTree>
    <p:extLst>
      <p:ext uri="{BB962C8B-B14F-4D97-AF65-F5344CB8AC3E}">
        <p14:creationId xmlns:p14="http://schemas.microsoft.com/office/powerpoint/2010/main" val="1609232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75B80A8-FEFF-4080-857F-11DA3596A5BB}" type="datetimeFigureOut">
              <a:rPr lang="en-GB" smtClean="0"/>
              <a:t>04/09/2018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3D3BFC-FD32-4FEA-9A10-3AF108C36FFC}" type="slidenum">
              <a:rPr lang="en-GB" smtClean="0"/>
              <a:t>‹#›</a:t>
            </a:fld>
            <a:endParaRPr lang="en-GB"/>
          </a:p>
        </p:txBody>
      </p:sp>
    </p:spTree>
    <p:extLst>
      <p:ext uri="{BB962C8B-B14F-4D97-AF65-F5344CB8AC3E}">
        <p14:creationId xmlns:p14="http://schemas.microsoft.com/office/powerpoint/2010/main" val="362969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75B80A8-FEFF-4080-857F-11DA3596A5BB}" type="datetimeFigureOut">
              <a:rPr lang="en-GB" smtClean="0"/>
              <a:t>04/09/2018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E3D3BFC-FD32-4FEA-9A10-3AF108C36FFC}" type="slidenum">
              <a:rPr lang="en-GB" smtClean="0"/>
              <a:t>‹#›</a:t>
            </a:fld>
            <a:endParaRPr lang="en-GB"/>
          </a:p>
        </p:txBody>
      </p:sp>
    </p:spTree>
    <p:extLst>
      <p:ext uri="{BB962C8B-B14F-4D97-AF65-F5344CB8AC3E}">
        <p14:creationId xmlns:p14="http://schemas.microsoft.com/office/powerpoint/2010/main" val="3341829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75B80A8-FEFF-4080-857F-11DA3596A5BB}" type="datetimeFigureOut">
              <a:rPr lang="en-GB" smtClean="0"/>
              <a:t>04/09/2018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E3D3BFC-FD32-4FEA-9A10-3AF108C36FFC}" type="slidenum">
              <a:rPr lang="en-GB" smtClean="0"/>
              <a:t>‹#›</a:t>
            </a:fld>
            <a:endParaRPr lang="en-GB"/>
          </a:p>
        </p:txBody>
      </p:sp>
    </p:spTree>
    <p:extLst>
      <p:ext uri="{BB962C8B-B14F-4D97-AF65-F5344CB8AC3E}">
        <p14:creationId xmlns:p14="http://schemas.microsoft.com/office/powerpoint/2010/main" val="3477160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5B80A8-FEFF-4080-857F-11DA3596A5BB}" type="datetimeFigureOut">
              <a:rPr lang="en-GB" smtClean="0"/>
              <a:t>04/09/2018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E3D3BFC-FD32-4FEA-9A10-3AF108C36FFC}" type="slidenum">
              <a:rPr lang="en-GB" smtClean="0"/>
              <a:t>‹#›</a:t>
            </a:fld>
            <a:endParaRPr lang="en-GB"/>
          </a:p>
        </p:txBody>
      </p:sp>
    </p:spTree>
    <p:extLst>
      <p:ext uri="{BB962C8B-B14F-4D97-AF65-F5344CB8AC3E}">
        <p14:creationId xmlns:p14="http://schemas.microsoft.com/office/powerpoint/2010/main" val="2721375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75B80A8-FEFF-4080-857F-11DA3596A5BB}" type="datetimeFigureOut">
              <a:rPr lang="en-GB" smtClean="0"/>
              <a:t>04/09/2018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3D3BFC-FD32-4FEA-9A10-3AF108C36FFC}" type="slidenum">
              <a:rPr lang="en-GB" smtClean="0"/>
              <a:t>‹#›</a:t>
            </a:fld>
            <a:endParaRPr lang="en-GB"/>
          </a:p>
        </p:txBody>
      </p:sp>
    </p:spTree>
    <p:extLst>
      <p:ext uri="{BB962C8B-B14F-4D97-AF65-F5344CB8AC3E}">
        <p14:creationId xmlns:p14="http://schemas.microsoft.com/office/powerpoint/2010/main" val="2136539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75B80A8-FEFF-4080-857F-11DA3596A5BB}" type="datetimeFigureOut">
              <a:rPr lang="en-GB" smtClean="0"/>
              <a:t>04/09/2018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3D3BFC-FD32-4FEA-9A10-3AF108C36FFC}" type="slidenum">
              <a:rPr lang="en-GB" smtClean="0"/>
              <a:t>‹#›</a:t>
            </a:fld>
            <a:endParaRPr lang="en-GB"/>
          </a:p>
        </p:txBody>
      </p:sp>
    </p:spTree>
    <p:extLst>
      <p:ext uri="{BB962C8B-B14F-4D97-AF65-F5344CB8AC3E}">
        <p14:creationId xmlns:p14="http://schemas.microsoft.com/office/powerpoint/2010/main" val="3869547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5B80A8-FEFF-4080-857F-11DA3596A5BB}" type="datetimeFigureOut">
              <a:rPr lang="en-GB" smtClean="0"/>
              <a:t>04/09/2018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D3BFC-FD32-4FEA-9A10-3AF108C36FFC}" type="slidenum">
              <a:rPr lang="en-GB" smtClean="0"/>
              <a:t>‹#›</a:t>
            </a:fld>
            <a:endParaRPr lang="en-GB"/>
          </a:p>
        </p:txBody>
      </p:sp>
    </p:spTree>
    <p:extLst>
      <p:ext uri="{BB962C8B-B14F-4D97-AF65-F5344CB8AC3E}">
        <p14:creationId xmlns:p14="http://schemas.microsoft.com/office/powerpoint/2010/main" val="3530681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Chamber engineering</a:t>
            </a:r>
            <a:endParaRPr lang="en-GB" dirty="0"/>
          </a:p>
        </p:txBody>
      </p:sp>
      <p:sp>
        <p:nvSpPr>
          <p:cNvPr id="3" name="Subtitle 2"/>
          <p:cNvSpPr>
            <a:spLocks noGrp="1"/>
          </p:cNvSpPr>
          <p:nvPr>
            <p:ph type="subTitle" idx="1"/>
          </p:nvPr>
        </p:nvSpPr>
        <p:spPr/>
        <p:txBody>
          <a:bodyPr/>
          <a:lstStyle/>
          <a:p>
            <a:r>
              <a:rPr lang="en-GB" dirty="0" smtClean="0"/>
              <a:t>Ian</a:t>
            </a:r>
          </a:p>
          <a:p>
            <a:r>
              <a:rPr lang="en-GB" dirty="0" smtClean="0"/>
              <a:t>5 Aug 2018</a:t>
            </a:r>
            <a:endParaRPr lang="en-GB" dirty="0"/>
          </a:p>
        </p:txBody>
      </p:sp>
    </p:spTree>
    <p:extLst>
      <p:ext uri="{BB962C8B-B14F-4D97-AF65-F5344CB8AC3E}">
        <p14:creationId xmlns:p14="http://schemas.microsoft.com/office/powerpoint/2010/main" val="2427164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599" y="733426"/>
            <a:ext cx="11125201" cy="1695450"/>
          </a:xfrm>
          <a:prstGeom prst="rect">
            <a:avLst/>
          </a:prstGeom>
        </p:spPr>
        <p:txBody>
          <a:bodyPr wrap="square">
            <a:spAutoFit/>
          </a:bodyPr>
          <a:lstStyle/>
          <a:p>
            <a:r>
              <a:rPr lang="en-GB" sz="3200" b="1" dirty="0" smtClean="0"/>
              <a:t>Retro fitting of HCP panels</a:t>
            </a:r>
          </a:p>
          <a:p>
            <a:endParaRPr lang="en-GB" dirty="0"/>
          </a:p>
          <a:p>
            <a:r>
              <a:rPr lang="en-GB" dirty="0" smtClean="0"/>
              <a:t>Any changes cause problems. Bad preparation and processing causes bond failure. Pressure on the gaps is NOT good.</a:t>
            </a:r>
          </a:p>
          <a:p>
            <a:r>
              <a:rPr lang="en-GB" dirty="0" smtClean="0"/>
              <a:t>http</a:t>
            </a:r>
            <a:r>
              <a:rPr lang="en-GB" dirty="0"/>
              <a:t>://rpc-cms-re4-upscope.web.cern.ch/rpc-cms-re4-upscope/RPC/Chamber%20production/Components/Mechanics/RetroFitting/LucsDoc/CleaningRE4MechanicsV2.pdf</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4899" y="2920603"/>
            <a:ext cx="4657725" cy="349329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9224962" y="3344466"/>
            <a:ext cx="3390900" cy="254317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144" y="2920604"/>
            <a:ext cx="4657725" cy="3493294"/>
          </a:xfrm>
          <a:prstGeom prst="rect">
            <a:avLst/>
          </a:prstGeom>
        </p:spPr>
      </p:pic>
    </p:spTree>
    <p:extLst>
      <p:ext uri="{BB962C8B-B14F-4D97-AF65-F5344CB8AC3E}">
        <p14:creationId xmlns:p14="http://schemas.microsoft.com/office/powerpoint/2010/main" val="1897923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4581" y="1911926"/>
            <a:ext cx="4333701" cy="325027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4874"/>
            <a:ext cx="7218218" cy="5413664"/>
          </a:xfrm>
          <a:prstGeom prst="rect">
            <a:avLst/>
          </a:prstGeom>
        </p:spPr>
      </p:pic>
      <p:sp>
        <p:nvSpPr>
          <p:cNvPr id="2" name="TextBox 1"/>
          <p:cNvSpPr txBox="1"/>
          <p:nvPr/>
        </p:nvSpPr>
        <p:spPr>
          <a:xfrm>
            <a:off x="7730836" y="399011"/>
            <a:ext cx="3092335" cy="923330"/>
          </a:xfrm>
          <a:prstGeom prst="rect">
            <a:avLst/>
          </a:prstGeom>
          <a:noFill/>
        </p:spPr>
        <p:txBody>
          <a:bodyPr wrap="square" rtlCol="0">
            <a:spAutoFit/>
          </a:bodyPr>
          <a:lstStyle/>
          <a:p>
            <a:r>
              <a:rPr lang="en-GB" dirty="0" smtClean="0"/>
              <a:t>Establish the strength of a good HC panel by loading in  bending</a:t>
            </a:r>
            <a:endParaRPr lang="en-GB" dirty="0"/>
          </a:p>
        </p:txBody>
      </p:sp>
    </p:spTree>
    <p:extLst>
      <p:ext uri="{BB962C8B-B14F-4D97-AF65-F5344CB8AC3E}">
        <p14:creationId xmlns:p14="http://schemas.microsoft.com/office/powerpoint/2010/main" val="4155856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6901" y="521104"/>
            <a:ext cx="4186845" cy="23551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599" y="2355618"/>
            <a:ext cx="7373389" cy="4147531"/>
          </a:xfrm>
          <a:prstGeom prst="rect">
            <a:avLst/>
          </a:prstGeom>
        </p:spPr>
      </p:pic>
      <p:sp>
        <p:nvSpPr>
          <p:cNvPr id="2" name="TextBox 1"/>
          <p:cNvSpPr txBox="1"/>
          <p:nvPr/>
        </p:nvSpPr>
        <p:spPr>
          <a:xfrm>
            <a:off x="1371599" y="739833"/>
            <a:ext cx="4397434" cy="646331"/>
          </a:xfrm>
          <a:prstGeom prst="rect">
            <a:avLst/>
          </a:prstGeom>
          <a:noFill/>
        </p:spPr>
        <p:txBody>
          <a:bodyPr wrap="square" rtlCol="0">
            <a:spAutoFit/>
          </a:bodyPr>
          <a:lstStyle/>
          <a:p>
            <a:r>
              <a:rPr lang="en-GB" dirty="0" smtClean="0"/>
              <a:t>Small prototype, 30 x 30cm, to check for basic solutions fro inserts and bonding</a:t>
            </a:r>
            <a:endParaRPr lang="en-GB" dirty="0"/>
          </a:p>
        </p:txBody>
      </p:sp>
    </p:spTree>
    <p:extLst>
      <p:ext uri="{BB962C8B-B14F-4D97-AF65-F5344CB8AC3E}">
        <p14:creationId xmlns:p14="http://schemas.microsoft.com/office/powerpoint/2010/main" val="4009002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8168" y="368642"/>
            <a:ext cx="3471244" cy="61711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945" y="2254307"/>
            <a:ext cx="7312429" cy="4113241"/>
          </a:xfrm>
          <a:prstGeom prst="rect">
            <a:avLst/>
          </a:prstGeom>
        </p:spPr>
      </p:pic>
      <p:sp>
        <p:nvSpPr>
          <p:cNvPr id="6" name="TextBox 5"/>
          <p:cNvSpPr txBox="1"/>
          <p:nvPr/>
        </p:nvSpPr>
        <p:spPr>
          <a:xfrm>
            <a:off x="2044930" y="199506"/>
            <a:ext cx="4580313" cy="646331"/>
          </a:xfrm>
          <a:prstGeom prst="rect">
            <a:avLst/>
          </a:prstGeom>
          <a:noFill/>
        </p:spPr>
        <p:txBody>
          <a:bodyPr wrap="square" rtlCol="0">
            <a:spAutoFit/>
          </a:bodyPr>
          <a:lstStyle/>
          <a:p>
            <a:r>
              <a:rPr lang="en-GB" dirty="0" smtClean="0"/>
              <a:t>Mateo doing the insert bonding and Hot melt edge process presently in vogue</a:t>
            </a:r>
            <a:endParaRPr lang="en-GB" dirty="0"/>
          </a:p>
        </p:txBody>
      </p:sp>
      <p:sp>
        <p:nvSpPr>
          <p:cNvPr id="7" name="TextBox 6"/>
          <p:cNvSpPr txBox="1"/>
          <p:nvPr/>
        </p:nvSpPr>
        <p:spPr>
          <a:xfrm>
            <a:off x="1474237" y="1278294"/>
            <a:ext cx="3778898" cy="646331"/>
          </a:xfrm>
          <a:prstGeom prst="rect">
            <a:avLst/>
          </a:prstGeom>
          <a:solidFill>
            <a:srgbClr val="FFC000"/>
          </a:solidFill>
        </p:spPr>
        <p:txBody>
          <a:bodyPr wrap="square" rtlCol="0">
            <a:spAutoFit/>
          </a:bodyPr>
          <a:lstStyle/>
          <a:p>
            <a:r>
              <a:rPr lang="en-GB" dirty="0" smtClean="0"/>
              <a:t>Both machining and assembly require large area tooling</a:t>
            </a:r>
            <a:endParaRPr lang="en-GB" dirty="0"/>
          </a:p>
        </p:txBody>
      </p:sp>
    </p:spTree>
    <p:extLst>
      <p:ext uri="{BB962C8B-B14F-4D97-AF65-F5344CB8AC3E}">
        <p14:creationId xmlns:p14="http://schemas.microsoft.com/office/powerpoint/2010/main" val="3226464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24996" y="673331"/>
            <a:ext cx="5180865" cy="1477328"/>
          </a:xfrm>
          <a:prstGeom prst="rect">
            <a:avLst/>
          </a:prstGeom>
          <a:noFill/>
        </p:spPr>
        <p:txBody>
          <a:bodyPr wrap="square" rtlCol="0">
            <a:spAutoFit/>
          </a:bodyPr>
          <a:lstStyle/>
          <a:p>
            <a:r>
              <a:rPr lang="en-GB" dirty="0" smtClean="0"/>
              <a:t>Many thanks to the Russian P5 team who machined the components for both the small ,30x30cm, and the 1.7m prototype.</a:t>
            </a:r>
          </a:p>
          <a:p>
            <a:endParaRPr lang="en-GB" dirty="0"/>
          </a:p>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368" y="3275215"/>
            <a:ext cx="4777047" cy="358278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765336" cy="324300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3804" y="2584580"/>
            <a:ext cx="6948196" cy="3908360"/>
          </a:xfrm>
          <a:prstGeom prst="rect">
            <a:avLst/>
          </a:prstGeom>
        </p:spPr>
      </p:pic>
    </p:spTree>
    <p:extLst>
      <p:ext uri="{BB962C8B-B14F-4D97-AF65-F5344CB8AC3E}">
        <p14:creationId xmlns:p14="http://schemas.microsoft.com/office/powerpoint/2010/main" val="1095217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07570" y="74815"/>
            <a:ext cx="9651077" cy="6775915"/>
          </a:xfrm>
          <a:prstGeom prst="rect">
            <a:avLst/>
          </a:prstGeom>
        </p:spPr>
      </p:pic>
      <p:sp>
        <p:nvSpPr>
          <p:cNvPr id="4" name="TextBox 3"/>
          <p:cNvSpPr txBox="1"/>
          <p:nvPr/>
        </p:nvSpPr>
        <p:spPr>
          <a:xfrm>
            <a:off x="8950036" y="3541222"/>
            <a:ext cx="3241964" cy="369332"/>
          </a:xfrm>
          <a:prstGeom prst="rect">
            <a:avLst/>
          </a:prstGeom>
          <a:solidFill>
            <a:srgbClr val="FFC000"/>
          </a:solidFill>
        </p:spPr>
        <p:txBody>
          <a:bodyPr wrap="square" rtlCol="0">
            <a:spAutoFit/>
          </a:bodyPr>
          <a:lstStyle/>
          <a:p>
            <a:r>
              <a:rPr lang="en-GB" dirty="0" smtClean="0"/>
              <a:t>All drawings done by </a:t>
            </a:r>
            <a:r>
              <a:rPr lang="en-GB" dirty="0" err="1" smtClean="0"/>
              <a:t>Samvel</a:t>
            </a:r>
            <a:endParaRPr lang="en-GB" dirty="0"/>
          </a:p>
        </p:txBody>
      </p:sp>
    </p:spTree>
    <p:extLst>
      <p:ext uri="{BB962C8B-B14F-4D97-AF65-F5344CB8AC3E}">
        <p14:creationId xmlns:p14="http://schemas.microsoft.com/office/powerpoint/2010/main" val="40357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a:t>
            </a:r>
            <a:endParaRPr lang="en-GB" dirty="0"/>
          </a:p>
        </p:txBody>
      </p:sp>
      <p:sp>
        <p:nvSpPr>
          <p:cNvPr id="3" name="Content Placeholder 2"/>
          <p:cNvSpPr>
            <a:spLocks noGrp="1"/>
          </p:cNvSpPr>
          <p:nvPr>
            <p:ph idx="1"/>
          </p:nvPr>
        </p:nvSpPr>
        <p:spPr/>
        <p:txBody>
          <a:bodyPr/>
          <a:lstStyle/>
          <a:p>
            <a:r>
              <a:rPr lang="en-GB" dirty="0" smtClean="0"/>
              <a:t>Finish the large proto. Do some strength tests but these will not be so relevant as the skins is soft and thick. This large proto illustrated and helped to understand production methods and </a:t>
            </a:r>
            <a:r>
              <a:rPr lang="en-GB" smtClean="0"/>
              <a:t>some secrets !  </a:t>
            </a:r>
            <a:endParaRPr lang="en-GB" dirty="0" smtClean="0"/>
          </a:p>
          <a:p>
            <a:endParaRPr lang="en-GB" dirty="0" smtClean="0"/>
          </a:p>
          <a:p>
            <a:r>
              <a:rPr lang="en-GB" dirty="0" smtClean="0"/>
              <a:t>Build full size chamber with ‘hard skins” for either BT or early final design</a:t>
            </a:r>
          </a:p>
          <a:p>
            <a:endParaRPr lang="en-GB" dirty="0"/>
          </a:p>
          <a:p>
            <a:r>
              <a:rPr lang="en-GB" dirty="0" smtClean="0"/>
              <a:t>Find producer in Mexico</a:t>
            </a:r>
            <a:endParaRPr lang="en-GB" dirty="0"/>
          </a:p>
        </p:txBody>
      </p:sp>
    </p:spTree>
    <p:extLst>
      <p:ext uri="{BB962C8B-B14F-4D97-AF65-F5344CB8AC3E}">
        <p14:creationId xmlns:p14="http://schemas.microsoft.com/office/powerpoint/2010/main" val="651562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9833" y="307571"/>
            <a:ext cx="11296996" cy="1477328"/>
          </a:xfrm>
          <a:prstGeom prst="rect">
            <a:avLst/>
          </a:prstGeom>
        </p:spPr>
        <p:txBody>
          <a:bodyPr wrap="square">
            <a:spAutoFit/>
          </a:bodyPr>
          <a:lstStyle/>
          <a:p>
            <a:r>
              <a:rPr lang="en-GB" dirty="0" smtClean="0"/>
              <a:t>References;</a:t>
            </a:r>
          </a:p>
          <a:p>
            <a:endParaRPr lang="en-GB" dirty="0"/>
          </a:p>
          <a:p>
            <a:r>
              <a:rPr lang="en-GB" dirty="0" smtClean="0"/>
              <a:t>http</a:t>
            </a:r>
            <a:r>
              <a:rPr lang="en-GB" dirty="0"/>
              <a:t>://project-cms-rpc-endcap.web.cern.ch/project-cms-rpc-endcap/rpc/UpscopeHighEta/RPCDevelopements/RE31and41/Production/Components/HoneycombPanels/HCPRE3141Jan2018V2.pptx</a:t>
            </a:r>
          </a:p>
        </p:txBody>
      </p:sp>
    </p:spTree>
    <p:extLst>
      <p:ext uri="{BB962C8B-B14F-4D97-AF65-F5344CB8AC3E}">
        <p14:creationId xmlns:p14="http://schemas.microsoft.com/office/powerpoint/2010/main" val="15324903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177</Words>
  <Application>Microsoft Office PowerPoint</Application>
  <PresentationFormat>Widescreen</PresentationFormat>
  <Paragraphs>22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Chamber engineering</vt:lpstr>
      <vt:lpstr>PowerPoint Presentation</vt:lpstr>
      <vt:lpstr>PowerPoint Presentation</vt:lpstr>
      <vt:lpstr>PowerPoint Presentation</vt:lpstr>
      <vt:lpstr>PowerPoint Presentation</vt:lpstr>
      <vt:lpstr>PowerPoint Presentation</vt:lpstr>
      <vt:lpstr>PowerPoint Presentation</vt:lpstr>
      <vt:lpstr>Next steps</vt:lpstr>
      <vt:lpstr>PowerPoint Presentation</vt:lpstr>
    </vt:vector>
  </TitlesOfParts>
  <Company>CERN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Chamber engineering</dc:title>
  <dc:creator>Ian Crotty</dc:creator>
  <cp:lastModifiedBy>Ian Crotty</cp:lastModifiedBy>
  <cp:revision>21</cp:revision>
  <dcterms:created xsi:type="dcterms:W3CDTF">2018-09-02T14:57:21Z</dcterms:created>
  <dcterms:modified xsi:type="dcterms:W3CDTF">2018-09-04T16:36:48Z</dcterms:modified>
</cp:coreProperties>
</file>