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5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6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2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CF5E-06FE-40C0-8C4E-47303D9B01BE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Flexible entre </a:t>
            </a:r>
            <a:r>
              <a:rPr lang="en-GB" dirty="0" err="1" smtClean="0"/>
              <a:t>chambre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24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302" y="906087"/>
            <a:ext cx="63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</a:t>
            </a:r>
            <a:r>
              <a:rPr lang="en-GB" dirty="0" err="1" smtClean="0"/>
              <a:t>Legris</a:t>
            </a:r>
            <a:r>
              <a:rPr lang="en-GB" dirty="0" smtClean="0"/>
              <a:t> Chassis mount to </a:t>
            </a:r>
            <a:r>
              <a:rPr lang="en-GB" dirty="0" err="1" smtClean="0"/>
              <a:t>Sagana</a:t>
            </a:r>
            <a:r>
              <a:rPr lang="en-GB" dirty="0" smtClean="0"/>
              <a:t>. Diameter </a:t>
            </a:r>
            <a:r>
              <a:rPr lang="en-GB" dirty="0" err="1" smtClean="0"/>
              <a:t>Interieur</a:t>
            </a:r>
            <a:r>
              <a:rPr lang="en-GB" dirty="0" smtClean="0"/>
              <a:t> 6mm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303"/>
            <a:ext cx="4552950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252" t="44951" r="2149" b="43553"/>
          <a:stretch/>
        </p:blipFill>
        <p:spPr>
          <a:xfrm>
            <a:off x="0" y="4173757"/>
            <a:ext cx="5026757" cy="772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056" t="38566" r="31574" b="26777"/>
          <a:stretch/>
        </p:blipFill>
        <p:spPr>
          <a:xfrm>
            <a:off x="5630332" y="1729302"/>
            <a:ext cx="6407332" cy="3426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533" y="3530600"/>
            <a:ext cx="9567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LEGRIS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33998" y="3258085"/>
            <a:ext cx="11482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SAGANA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2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1"/>
            <a:ext cx="5410200" cy="324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Legris</a:t>
            </a:r>
            <a:r>
              <a:rPr lang="en-GB" dirty="0" smtClean="0"/>
              <a:t> Spec</a:t>
            </a:r>
          </a:p>
          <a:p>
            <a:endParaRPr lang="en-GB" dirty="0"/>
          </a:p>
          <a:p>
            <a:r>
              <a:rPr lang="en-GB" sz="1200" dirty="0" smtClean="0"/>
              <a:t>http://www.legris.com/Legris_ecom/RechercherReferencesTypeArticle.do?codeReferenceASelectionner=&amp;codeActivite=BP&amp;codeGroupe=01&amp;codeFamille=01&amp;codeSousFamille=02&amp;codeTypeArticle=0116&amp;onglet=2&amp;uniteConversionDimensions=mm&amp;uniteConversionPoids=kg&amp;uniteConversionDebit=l/mn&amp;uniteConversionPression=bar&amp;codeFiliale=switzerland&amp;codeLangue=en_GB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Parker Hannifin Europe </a:t>
            </a:r>
            <a:r>
              <a:rPr lang="en-GB" sz="1200" dirty="0" err="1" smtClean="0"/>
              <a:t>Sàrl</a:t>
            </a:r>
            <a:r>
              <a:rPr lang="en-GB" sz="1200" dirty="0" smtClean="0"/>
              <a:t> - Luxembourg, Switzerland Branch | La </a:t>
            </a:r>
            <a:r>
              <a:rPr lang="en-GB" sz="1200" dirty="0" err="1" smtClean="0"/>
              <a:t>Tuilière</a:t>
            </a:r>
            <a:r>
              <a:rPr lang="en-GB" sz="1200" dirty="0" smtClean="0"/>
              <a:t> 6 - CH-1163 </a:t>
            </a:r>
            <a:r>
              <a:rPr lang="en-GB" sz="1200" dirty="0" err="1" smtClean="0"/>
              <a:t>Etoy</a:t>
            </a:r>
            <a:r>
              <a:rPr lang="en-GB" sz="1200" dirty="0" smtClean="0"/>
              <a:t> (Switzerland), SWITZERLAND</a:t>
            </a:r>
          </a:p>
          <a:p>
            <a:r>
              <a:rPr lang="en-GB" sz="1200" dirty="0" smtClean="0"/>
              <a:t>Tel. : + 41 (0)21 821 87 00 | Fax : + 41 (0)21 821 87 31 | E-mail : parker.switzerland@parker.com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95" t="9785" r="37122" b="18911"/>
          <a:stretch/>
        </p:blipFill>
        <p:spPr>
          <a:xfrm>
            <a:off x="5410200" y="-1"/>
            <a:ext cx="6781800" cy="66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0" t="23073" r="84113" b="25051"/>
          <a:stretch/>
        </p:blipFill>
        <p:spPr>
          <a:xfrm>
            <a:off x="0" y="0"/>
            <a:ext cx="2917767" cy="5637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971" y="440575"/>
            <a:ext cx="614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Sagan </a:t>
            </a:r>
            <a:r>
              <a:rPr lang="en-GB" dirty="0" err="1" smtClean="0"/>
              <a:t>Rotarex</a:t>
            </a:r>
            <a:endParaRPr lang="en-GB" dirty="0" smtClean="0"/>
          </a:p>
          <a:p>
            <a:r>
              <a:rPr lang="en-GB" dirty="0" smtClean="0"/>
              <a:t>Catalogue</a:t>
            </a:r>
          </a:p>
          <a:p>
            <a:r>
              <a:rPr lang="en-GB" dirty="0" smtClean="0"/>
              <a:t>http://www.relinco.fr/rotarex/Fichiers/Raccords.pdf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9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12" t="19165" r="31639" b="12431"/>
          <a:stretch/>
        </p:blipFill>
        <p:spPr>
          <a:xfrm>
            <a:off x="-1" y="-1"/>
            <a:ext cx="6824750" cy="68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Flexible entre chambre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entre chambre</dc:title>
  <dc:creator>Ian Crotty</dc:creator>
  <cp:lastModifiedBy>Ian Crotty</cp:lastModifiedBy>
  <cp:revision>22</cp:revision>
  <dcterms:created xsi:type="dcterms:W3CDTF">2018-05-24T08:08:31Z</dcterms:created>
  <dcterms:modified xsi:type="dcterms:W3CDTF">2018-05-24T08:59:31Z</dcterms:modified>
</cp:coreProperties>
</file>