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/>
    <p:restoredTop sz="94565"/>
  </p:normalViewPr>
  <p:slideViewPr>
    <p:cSldViewPr snapToGrid="0" snapToObjects="1">
      <p:cViewPr varScale="1">
        <p:scale>
          <a:sx n="87" d="100"/>
          <a:sy n="87" d="100"/>
        </p:scale>
        <p:origin x="208" y="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8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6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2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5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3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5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0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3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C0E0-69BA-2140-B42D-0E0A3426C7D6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EAF5-2744-F54B-B3F4-4F4DC59F479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7180" y="25800"/>
            <a:ext cx="8491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Times New Roman"/>
                <a:cs typeface="Times New Roman"/>
              </a:rPr>
              <a:t>Very preliminary </a:t>
            </a:r>
            <a:r>
              <a:rPr lang="en-US" sz="4000" b="1" dirty="0" smtClean="0">
                <a:latin typeface="Times New Roman"/>
                <a:cs typeface="Times New Roman"/>
              </a:rPr>
              <a:t>production schedule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366" y="629508"/>
            <a:ext cx="8595360" cy="461665"/>
          </a:xfrm>
          <a:prstGeom prst="rect">
            <a:avLst/>
          </a:prstGeom>
          <a:noFill/>
          <a:ln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For </a:t>
            </a:r>
            <a:r>
              <a:rPr lang="en-GB" sz="2400" i="1" dirty="0" smtClean="0"/>
              <a:t>both disks </a:t>
            </a:r>
            <a:r>
              <a:rPr lang="en-GB" sz="2400" i="1" dirty="0" smtClean="0"/>
              <a:t>of </a:t>
            </a:r>
            <a:r>
              <a:rPr lang="en-GB" sz="2400" i="1" dirty="0" smtClean="0"/>
              <a:t>RE3.1</a:t>
            </a:r>
            <a:endParaRPr lang="en-GB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97180" y="1093011"/>
            <a:ext cx="82738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36 </a:t>
            </a:r>
            <a:r>
              <a:rPr lang="en-GB" dirty="0" smtClean="0"/>
              <a:t>chambers </a:t>
            </a:r>
            <a:r>
              <a:rPr lang="en-GB" dirty="0" smtClean="0"/>
              <a:t>produced in external labs, delivered at CERN and </a:t>
            </a:r>
          </a:p>
          <a:p>
            <a:r>
              <a:rPr lang="en-GB" dirty="0"/>
              <a:t>c</a:t>
            </a:r>
            <a:r>
              <a:rPr lang="en-GB" dirty="0" smtClean="0"/>
              <a:t>ommissioned for QC4 level (long term current stability) </a:t>
            </a:r>
            <a:r>
              <a:rPr lang="en-GB" dirty="0"/>
              <a:t>by the end of 2021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Chambers stored in 904 lab controlled T/RH conditions  (new lab in front of RPC lab or </a:t>
            </a:r>
          </a:p>
          <a:p>
            <a:r>
              <a:rPr lang="en-GB" dirty="0" smtClean="0"/>
              <a:t>in CSC small lab), 6 trolleys of 6 </a:t>
            </a:r>
            <a:r>
              <a:rPr lang="en-GB" dirty="0"/>
              <a:t>chambers each, 100 m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 smtClean="0"/>
              <a:t> needed.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I</a:t>
            </a:r>
            <a:r>
              <a:rPr lang="en-GB" dirty="0" smtClean="0"/>
              <a:t>nstallation in P5 possible in YETS 2021-22, if parallel </a:t>
            </a:r>
            <a:r>
              <a:rPr lang="en-GB" dirty="0" err="1" smtClean="0"/>
              <a:t>acccess</a:t>
            </a:r>
            <a:r>
              <a:rPr lang="en-GB" dirty="0" smtClean="0"/>
              <a:t> granted in -/+Z disks</a:t>
            </a:r>
          </a:p>
          <a:p>
            <a:r>
              <a:rPr lang="en-GB" dirty="0"/>
              <a:t>T</a:t>
            </a:r>
            <a:r>
              <a:rPr lang="en-GB" dirty="0" smtClean="0"/>
              <a:t>he trolleys and 904 space will be reused for RE4.1 </a:t>
            </a:r>
          </a:p>
          <a:p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97180" y="3768646"/>
            <a:ext cx="83902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36 </a:t>
            </a:r>
            <a:r>
              <a:rPr lang="en-GB" dirty="0" smtClean="0"/>
              <a:t>chambers </a:t>
            </a:r>
            <a:r>
              <a:rPr lang="en-GB" dirty="0" smtClean="0"/>
              <a:t>produced in external labs, delivered at CERN and </a:t>
            </a:r>
          </a:p>
          <a:p>
            <a:r>
              <a:rPr lang="en-GB" dirty="0"/>
              <a:t>c</a:t>
            </a:r>
            <a:r>
              <a:rPr lang="en-GB" dirty="0" smtClean="0"/>
              <a:t>ommissioned for QC4 level (long term current stability) </a:t>
            </a:r>
            <a:r>
              <a:rPr lang="en-GB" dirty="0"/>
              <a:t>by the end of 2022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Chambers stored in 904 lab controlled T/RH conditions  (new lab in front of RPC lab or </a:t>
            </a:r>
          </a:p>
          <a:p>
            <a:r>
              <a:rPr lang="en-GB" dirty="0" smtClean="0"/>
              <a:t>in CSC small lab), 6 trolleys of 6 </a:t>
            </a:r>
            <a:r>
              <a:rPr lang="en-GB" dirty="0"/>
              <a:t>chambers each, 100 m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 smtClean="0"/>
              <a:t> needed.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I</a:t>
            </a:r>
            <a:r>
              <a:rPr lang="en-GB" dirty="0" smtClean="0"/>
              <a:t>nstallation in P5 possible in YETS 2022-23.</a:t>
            </a:r>
          </a:p>
          <a:p>
            <a:r>
              <a:rPr lang="en-GB" dirty="0" smtClean="0"/>
              <a:t>If RE3.1 installation postponed we will need double amount of trolleys and space in 904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9" name="TextBox 5"/>
          <p:cNvSpPr txBox="1"/>
          <p:nvPr/>
        </p:nvSpPr>
        <p:spPr>
          <a:xfrm>
            <a:off x="157366" y="3345656"/>
            <a:ext cx="8595360" cy="461665"/>
          </a:xfrm>
          <a:prstGeom prst="rect">
            <a:avLst/>
          </a:prstGeom>
          <a:noFill/>
          <a:ln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For </a:t>
            </a:r>
            <a:r>
              <a:rPr lang="en-GB" sz="2400" i="1" dirty="0" smtClean="0"/>
              <a:t>both disks </a:t>
            </a:r>
            <a:r>
              <a:rPr lang="en-GB" sz="2400" i="1" dirty="0" smtClean="0"/>
              <a:t>of </a:t>
            </a:r>
            <a:r>
              <a:rPr lang="en-GB" sz="2400" i="1" dirty="0" smtClean="0"/>
              <a:t>RE4.1</a:t>
            </a:r>
            <a:endParaRPr lang="en-GB" sz="2400" dirty="0"/>
          </a:p>
        </p:txBody>
      </p:sp>
      <p:sp>
        <p:nvSpPr>
          <p:cNvPr id="10" name="TextBox 5"/>
          <p:cNvSpPr txBox="1"/>
          <p:nvPr/>
        </p:nvSpPr>
        <p:spPr>
          <a:xfrm>
            <a:off x="157366" y="6211624"/>
            <a:ext cx="8595360" cy="707886"/>
          </a:xfrm>
          <a:prstGeom prst="rect">
            <a:avLst/>
          </a:prstGeom>
          <a:noFill/>
          <a:ln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Storage space and activities in 904 strongly affected by possible RE4 SM </a:t>
            </a:r>
            <a:r>
              <a:rPr lang="en-GB" sz="2000" i="1" dirty="0" err="1" smtClean="0"/>
              <a:t>dismountling</a:t>
            </a:r>
            <a:r>
              <a:rPr lang="en-GB" sz="2000" i="1" dirty="0" smtClean="0"/>
              <a:t> in LS2 for ME4.1 </a:t>
            </a:r>
            <a:r>
              <a:rPr lang="en-GB" sz="2000" i="1" dirty="0" err="1" smtClean="0"/>
              <a:t>elctronic</a:t>
            </a:r>
            <a:r>
              <a:rPr lang="en-GB" sz="2000" i="1" dirty="0" smtClean="0"/>
              <a:t> upgrade access in P5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203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203</Words>
  <Application>Microsoft Macintosh PowerPoint</Application>
  <PresentationFormat>Presentazione su schermo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Arial</vt:lpstr>
      <vt:lpstr>Office Theme</vt:lpstr>
      <vt:lpstr>Presentazione di PowerPoint</vt:lpstr>
    </vt:vector>
  </TitlesOfParts>
  <Manager/>
  <Company>INFN</Company>
  <LinksUpToDate>false</LinksUpToDate>
  <SharedDoc>false</SharedDoc>
  <HyperlinkBase/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Utente di Microsoft Office</cp:lastModifiedBy>
  <cp:revision>50</cp:revision>
  <dcterms:created xsi:type="dcterms:W3CDTF">2015-10-29T13:28:20Z</dcterms:created>
  <dcterms:modified xsi:type="dcterms:W3CDTF">2017-03-20T18:25:12Z</dcterms:modified>
  <cp:category/>
</cp:coreProperties>
</file>