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4"/>
  </p:normalViewPr>
  <p:slideViewPr>
    <p:cSldViewPr snapToGrid="0" snapToObjects="1">
      <p:cViewPr varScale="1">
        <p:scale>
          <a:sx n="112" d="100"/>
          <a:sy n="112" d="100"/>
        </p:scale>
        <p:origin x="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8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6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2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5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3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5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0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3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2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C0E0-69BA-2140-B42D-0E0A3426C7D6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0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2291" y="119105"/>
            <a:ext cx="9772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Times New Roman"/>
                <a:cs typeface="Times New Roman"/>
              </a:rPr>
              <a:t>Very preliminary installation schedule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" y="1284191"/>
            <a:ext cx="8595360" cy="461665"/>
          </a:xfrm>
          <a:prstGeom prst="rect">
            <a:avLst/>
          </a:prstGeom>
          <a:noFill/>
          <a:ln>
            <a:solidFill>
              <a:srgbClr val="BBE0E3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For each disk of RE3/1 or RE4/1</a:t>
            </a:r>
            <a:endParaRPr lang="en-GB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52291" y="2057400"/>
            <a:ext cx="635956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18 chambers installed in 3 days. Crane needed full time.</a:t>
            </a:r>
          </a:p>
          <a:p>
            <a:r>
              <a:rPr lang="en-GB" dirty="0" smtClean="0"/>
              <a:t>Cable (HV/</a:t>
            </a:r>
            <a:r>
              <a:rPr lang="en-GB" dirty="0" err="1" smtClean="0"/>
              <a:t>LV,Signal</a:t>
            </a:r>
            <a:r>
              <a:rPr lang="en-GB" dirty="0" smtClean="0"/>
              <a:t>) : 3 days</a:t>
            </a:r>
          </a:p>
          <a:p>
            <a:r>
              <a:rPr lang="en-GB" dirty="0" smtClean="0"/>
              <a:t>Cooling (including commissioning at 18 bar with gas): 4 days</a:t>
            </a:r>
          </a:p>
          <a:p>
            <a:r>
              <a:rPr lang="en-GB" dirty="0" smtClean="0"/>
              <a:t>Gas : 3 days</a:t>
            </a:r>
          </a:p>
          <a:p>
            <a:r>
              <a:rPr lang="en-GB" dirty="0" smtClean="0"/>
              <a:t>Final chamber commissioning: 1 week</a:t>
            </a:r>
          </a:p>
          <a:p>
            <a:endParaRPr lang="en-GB" dirty="0"/>
          </a:p>
          <a:p>
            <a:r>
              <a:rPr lang="en-GB" dirty="0" smtClean="0"/>
              <a:t>Total installation/commissioning time ~ 3 weeks (including </a:t>
            </a:r>
            <a:r>
              <a:rPr lang="en-GB" dirty="0" err="1" smtClean="0"/>
              <a:t>w.e</a:t>
            </a:r>
            <a:r>
              <a:rPr lang="en-GB" dirty="0" smtClean="0"/>
              <a:t>.)</a:t>
            </a:r>
          </a:p>
          <a:p>
            <a:endParaRPr lang="en-GB" dirty="0"/>
          </a:p>
          <a:p>
            <a:r>
              <a:rPr lang="en-GB" dirty="0" smtClean="0"/>
              <a:t>Services have to be installed in advance during previous LS or YETS</a:t>
            </a:r>
          </a:p>
          <a:p>
            <a:endParaRPr lang="en-GB" dirty="0"/>
          </a:p>
          <a:p>
            <a:r>
              <a:rPr lang="en-GB" dirty="0" smtClean="0"/>
              <a:t>Job on different disks can be parallelised if manpower available.</a:t>
            </a:r>
          </a:p>
          <a:p>
            <a:endParaRPr lang="en-GB" dirty="0"/>
          </a:p>
        </p:txBody>
      </p:sp>
      <p:sp>
        <p:nvSpPr>
          <p:cNvPr id="7" name="TextBox 5"/>
          <p:cNvSpPr txBox="1"/>
          <p:nvPr/>
        </p:nvSpPr>
        <p:spPr>
          <a:xfrm>
            <a:off x="297180" y="5242887"/>
            <a:ext cx="8595360" cy="830997"/>
          </a:xfrm>
          <a:prstGeom prst="rect">
            <a:avLst/>
          </a:prstGeom>
          <a:noFill/>
          <a:ln>
            <a:solidFill>
              <a:srgbClr val="BBE0E3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Services can be installed </a:t>
            </a:r>
            <a:r>
              <a:rPr lang="en-GB" sz="2400" i="1" smtClean="0"/>
              <a:t>during </a:t>
            </a:r>
            <a:r>
              <a:rPr lang="en-GB" sz="2400" i="1" smtClean="0"/>
              <a:t>LS2 and/or YETS</a:t>
            </a:r>
            <a:endParaRPr lang="en-GB" sz="2400" i="1" dirty="0" smtClean="0"/>
          </a:p>
          <a:p>
            <a:r>
              <a:rPr lang="en-GB" sz="2400" i="1" dirty="0" smtClean="0"/>
              <a:t>Chambers can be installed 1-2 disks / YETS before LS3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203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103</Words>
  <Application>Microsoft Macintosh PowerPoint</Application>
  <PresentationFormat>Presentazione su schermo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Arial</vt:lpstr>
      <vt:lpstr>Office Theme</vt:lpstr>
      <vt:lpstr>Presentazione di PowerPoint</vt:lpstr>
    </vt:vector>
  </TitlesOfParts>
  <Manager/>
  <Company>INFN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Utente di Microsoft Office</cp:lastModifiedBy>
  <cp:revision>47</cp:revision>
  <dcterms:created xsi:type="dcterms:W3CDTF">2015-10-29T13:28:20Z</dcterms:created>
  <dcterms:modified xsi:type="dcterms:W3CDTF">2016-06-22T08:33:53Z</dcterms:modified>
  <cp:category/>
</cp:coreProperties>
</file>