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9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52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4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96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30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20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72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4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2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521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1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C4A2A-9880-41B0-9D50-E19A136052A2}" type="datetimeFigureOut">
              <a:rPr lang="en-GB" smtClean="0"/>
              <a:t>21/03/2017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4D07D-97E7-4752-A02D-FE491115B1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46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5847006" y="998805"/>
            <a:ext cx="5731282" cy="5735606"/>
            <a:chOff x="3201094" y="254411"/>
            <a:chExt cx="6423769" cy="6480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l="41540" t="2701" r="4435"/>
            <a:stretch/>
          </p:blipFill>
          <p:spPr>
            <a:xfrm>
              <a:off x="3201094" y="254411"/>
              <a:ext cx="6423769" cy="6480000"/>
            </a:xfrm>
            <a:prstGeom prst="rect">
              <a:avLst/>
            </a:prstGeom>
          </p:spPr>
        </p:pic>
        <p:sp>
          <p:nvSpPr>
            <p:cNvPr id="5" name="Oval 4"/>
            <p:cNvSpPr/>
            <p:nvPr/>
          </p:nvSpPr>
          <p:spPr>
            <a:xfrm>
              <a:off x="4543864" y="4529797"/>
              <a:ext cx="801858" cy="1069145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Curved Up Arrow 18"/>
            <p:cNvSpPr/>
            <p:nvPr/>
          </p:nvSpPr>
          <p:spPr>
            <a:xfrm rot="20677994">
              <a:off x="4072602" y="5922499"/>
              <a:ext cx="1216152" cy="731520"/>
            </a:xfrm>
            <a:prstGeom prst="curvedUpArrow">
              <a:avLst/>
            </a:prstGeom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931920" y="5141740"/>
              <a:ext cx="358726" cy="991772"/>
            </a:xfrm>
            <a:prstGeom prst="rightBrac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0" y="1114716"/>
            <a:ext cx="5766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1600" dirty="0" smtClean="0"/>
              <a:t>For each end &amp;&amp; side we would need 2 A3016 LV</a:t>
            </a:r>
            <a:br>
              <a:rPr lang="en-GB" sz="1600" dirty="0" smtClean="0"/>
            </a:br>
            <a:r>
              <a:rPr lang="en-GB" sz="1600" dirty="0" smtClean="0"/>
              <a:t>boards to power the RE3/1 and RE4/1 chambers.</a:t>
            </a:r>
          </a:p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1600" smtClean="0"/>
              <a:t>We should</a:t>
            </a:r>
            <a:r>
              <a:rPr lang="en-GB" sz="1600" smtClean="0"/>
              <a:t> </a:t>
            </a:r>
            <a:r>
              <a:rPr lang="en-GB" sz="1600" dirty="0" smtClean="0"/>
              <a:t>redesign the entire RPC LV system such that:</a:t>
            </a:r>
          </a:p>
          <a:p>
            <a:pPr marL="742950" lvl="1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1600" dirty="0" smtClean="0"/>
              <a:t>We redistribute the LV power cables of </a:t>
            </a:r>
            <a:r>
              <a:rPr lang="en-GB" sz="1600" u="sng" dirty="0" smtClean="0"/>
              <a:t>2 RE4 A3009</a:t>
            </a:r>
            <a:r>
              <a:rPr lang="en-GB" sz="1600" dirty="0"/>
              <a:t> </a:t>
            </a:r>
            <a:r>
              <a:rPr lang="en-GB" sz="1600" dirty="0" smtClean="0"/>
              <a:t>boards into the </a:t>
            </a:r>
            <a:r>
              <a:rPr lang="en-GB" sz="1600" u="sng" dirty="0" smtClean="0"/>
              <a:t>neighbouring 3 RE3 A3009 boards</a:t>
            </a:r>
          </a:p>
          <a:p>
            <a:pPr>
              <a:buClr>
                <a:srgbClr val="7030A0"/>
              </a:buClr>
            </a:pPr>
            <a:r>
              <a:rPr lang="en-GB" sz="1600" dirty="0" smtClean="0"/>
              <a:t>     then</a:t>
            </a:r>
          </a:p>
          <a:p>
            <a:pPr marL="742950" lvl="1" indent="-285750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en-GB" sz="1600" dirty="0" smtClean="0"/>
              <a:t>We will free slots for 2 A3016 boards for powering RE3/1 and RE4/1</a:t>
            </a:r>
            <a:endParaRPr lang="en-GB" sz="1600" dirty="0"/>
          </a:p>
        </p:txBody>
      </p:sp>
      <p:cxnSp>
        <p:nvCxnSpPr>
          <p:cNvPr id="25" name="Straight Arrow Connector 24"/>
          <p:cNvCxnSpPr>
            <a:endCxn id="5" idx="1"/>
          </p:cNvCxnSpPr>
          <p:nvPr/>
        </p:nvCxnSpPr>
        <p:spPr>
          <a:xfrm>
            <a:off x="4640354" y="2138289"/>
            <a:ext cx="2509440" cy="278335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919026" y="2377657"/>
            <a:ext cx="2397367" cy="2815881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-16079" y="3944099"/>
            <a:ext cx="59295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600" dirty="0" smtClean="0"/>
              <a:t>Assuming </a:t>
            </a:r>
            <a:r>
              <a:rPr lang="en-GB" sz="1600" dirty="0" smtClean="0"/>
              <a:t>we double </a:t>
            </a:r>
            <a:r>
              <a:rPr lang="en-GB" sz="1600" dirty="0" smtClean="0"/>
              <a:t>connections into one board</a:t>
            </a:r>
            <a:r>
              <a:rPr lang="en-GB" sz="1600" dirty="0" smtClean="0"/>
              <a:t> </a:t>
            </a:r>
            <a:r>
              <a:rPr lang="en-GB" sz="1600" dirty="0" smtClean="0"/>
              <a:t>after the power </a:t>
            </a:r>
            <a:br>
              <a:rPr lang="en-GB" sz="1600" dirty="0" smtClean="0"/>
            </a:br>
            <a:r>
              <a:rPr lang="en-GB" sz="1600" dirty="0" smtClean="0"/>
              <a:t>redistribution, it will still continue to work </a:t>
            </a:r>
            <a:r>
              <a:rPr lang="en-GB" sz="1600" dirty="0" smtClean="0"/>
              <a:t>in</a:t>
            </a:r>
            <a:r>
              <a:rPr lang="en-GB" sz="1600" dirty="0"/>
              <a:t> </a:t>
            </a:r>
            <a:r>
              <a:rPr lang="en-GB" sz="1600" dirty="0" smtClean="0"/>
              <a:t>optimal </a:t>
            </a:r>
            <a:r>
              <a:rPr lang="en-GB" sz="1600" dirty="0" smtClean="0"/>
              <a:t>power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regime </a:t>
            </a:r>
            <a:r>
              <a:rPr lang="en-GB" sz="1600" dirty="0" smtClean="0"/>
              <a:t>~60% of max power.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GB" sz="1600" dirty="0" smtClean="0">
                <a:solidFill>
                  <a:srgbClr val="FF0000"/>
                </a:solidFill>
              </a:rPr>
              <a:t>In </a:t>
            </a:r>
            <a:r>
              <a:rPr lang="en-GB" sz="1600" dirty="0" smtClean="0">
                <a:solidFill>
                  <a:srgbClr val="FF0000"/>
                </a:solidFill>
              </a:rPr>
              <a:t>this scenario – no additional crates, branches and</a:t>
            </a:r>
            <a:br>
              <a:rPr lang="en-GB" sz="1600" dirty="0" smtClean="0">
                <a:solidFill>
                  <a:srgbClr val="FF0000"/>
                </a:solidFill>
              </a:rPr>
            </a:br>
            <a:r>
              <a:rPr lang="en-GB" sz="1600" dirty="0" smtClean="0">
                <a:solidFill>
                  <a:srgbClr val="FF0000"/>
                </a:solidFill>
              </a:rPr>
              <a:t>rack space is required!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460" y="222110"/>
            <a:ext cx="105723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i="1" dirty="0">
                <a:solidFill>
                  <a:srgbClr val="002060"/>
                </a:solidFill>
              </a:rPr>
              <a:t>L</a:t>
            </a:r>
            <a:r>
              <a:rPr lang="en-GB" sz="3600" i="1" dirty="0" smtClean="0">
                <a:solidFill>
                  <a:srgbClr val="002060"/>
                </a:solidFill>
              </a:rPr>
              <a:t>V Power System Optimisation for RE3/1 &amp; RE4/1</a:t>
            </a:r>
            <a:endParaRPr lang="en-GB" sz="3600" i="1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3C64C6-E066-41F1-97AA-77334C9E4BC2}" type="slidenum">
              <a:rPr lang="en-US" sz="1200" smtClean="0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32318" y="5141286"/>
            <a:ext cx="482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FF0000"/>
                </a:solidFill>
              </a:rPr>
              <a:t>RE4</a:t>
            </a:r>
            <a:endParaRPr lang="en-GB" sz="1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96441" y="5136930"/>
            <a:ext cx="482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solidFill>
                  <a:srgbClr val="FF0000"/>
                </a:solidFill>
              </a:rPr>
              <a:t>RE3</a:t>
            </a:r>
            <a:endParaRPr lang="en-GB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771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 Dimitrov</dc:creator>
  <cp:lastModifiedBy>Anton Dimitrov</cp:lastModifiedBy>
  <cp:revision>1</cp:revision>
  <dcterms:created xsi:type="dcterms:W3CDTF">2017-03-21T15:40:34Z</dcterms:created>
  <dcterms:modified xsi:type="dcterms:W3CDTF">2017-03-21T15:43:22Z</dcterms:modified>
</cp:coreProperties>
</file>