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1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1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2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0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6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9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7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8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C3EAD-AC7F-FF4B-9A2C-5CA3F02A6750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5DC1-2C44-3F4A-B3E8-62A0EB02A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89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UCO+RMO Joint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Isabel Pedraza on behalf of the RPC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72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Description of assumptions when estimates are conservative/optimistic 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6979" y="1343360"/>
            <a:ext cx="8987021" cy="4525963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Electrodes cost estimation was done using recent production. </a:t>
            </a:r>
          </a:p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New FE </a:t>
            </a:r>
            <a:r>
              <a:rPr lang="en-US" b="0" i="0" dirty="0" smtClean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cost based on estimated price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got </a:t>
            </a:r>
            <a:r>
              <a:rPr lang="en-US" b="0" i="0" dirty="0" smtClean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in fall 2016.</a:t>
            </a:r>
          </a:p>
          <a:p>
            <a:pPr>
              <a:buFont typeface="Wingdings" charset="2"/>
              <a:buChar char="Ø"/>
            </a:pPr>
            <a:r>
              <a:rPr lang="en-US" b="0" i="0" dirty="0" smtClean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Gas, HV system, cables, chamber assembly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cost: extrapolation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from the costs of the RE4 (2012 upgrade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Lucida Grande"/>
                <a:ea typeface="Lucida Grande"/>
                <a:cs typeface="Lucida Grande"/>
              </a:rPr>
              <a:t>)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charset="2"/>
              <a:buChar char="Ø"/>
            </a:pPr>
            <a:endParaRPr lang="en-US" b="0" i="0" dirty="0" smtClean="0">
              <a:solidFill>
                <a:schemeClr val="tx2">
                  <a:lumMod val="75000"/>
                </a:schemeClr>
              </a:solidFill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7404" y="5592324"/>
            <a:ext cx="66615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 average the cost estimation  is realistic.  </a:t>
            </a:r>
            <a:endParaRPr lang="en-US" sz="3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9625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12976"/>
          </a:xfrm>
          <a:solidFill>
            <a:srgbClr val="95B3D7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Document in detail cost changes ( any increase will be scrutinized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67159"/>
            <a:ext cx="9144000" cy="1024965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300" dirty="0" smtClean="0">
                <a:solidFill>
                  <a:srgbClr val="3366FF"/>
                </a:solidFill>
              </a:rPr>
              <a:t>The increment is coming from the new electronics (needed to improve the detector performance and longevity)</a:t>
            </a:r>
          </a:p>
          <a:p>
            <a:pPr>
              <a:buFont typeface="Wingdings" charset="2"/>
              <a:buChar char="Ø"/>
            </a:pPr>
            <a:r>
              <a:rPr lang="en-US" sz="2300" dirty="0" smtClean="0">
                <a:solidFill>
                  <a:srgbClr val="3366FF"/>
                </a:solidFill>
              </a:rPr>
              <a:t>Estimation of the cost for a new DAQ gives a similar value, down by 7% </a:t>
            </a:r>
          </a:p>
          <a:p>
            <a:pPr>
              <a:buFont typeface="Wingdings" charset="2"/>
              <a:buChar char="Ø"/>
            </a:pPr>
            <a:endParaRPr lang="en-US" sz="2300" dirty="0">
              <a:solidFill>
                <a:srgbClr val="3366FF"/>
              </a:solidFill>
            </a:endParaRPr>
          </a:p>
        </p:txBody>
      </p:sp>
      <p:pic>
        <p:nvPicPr>
          <p:cNvPr id="4" name="Picture 3" descr="Screen Shot 2016-11-28 at 15.42.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" y="1565059"/>
            <a:ext cx="88900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5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5B3D7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Identify potential cost savings from technical choices (*)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67" y="5959673"/>
            <a:ext cx="8229600" cy="73251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rgbClr val="3366FF"/>
                </a:solidFill>
              </a:rPr>
              <a:t>The current value for the glass, would give us a saving choosing  </a:t>
            </a:r>
            <a:r>
              <a:rPr lang="en-US" dirty="0" err="1" smtClean="0">
                <a:solidFill>
                  <a:srgbClr val="3366FF"/>
                </a:solidFill>
              </a:rPr>
              <a:t>bakelite</a:t>
            </a:r>
            <a:r>
              <a:rPr lang="en-US" dirty="0" smtClean="0">
                <a:solidFill>
                  <a:srgbClr val="3366FF"/>
                </a:solidFill>
              </a:rPr>
              <a:t>.  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4" name="Picture 3" descr="Screen Shot 2016-11-28 at 15.45.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67" y="1208792"/>
            <a:ext cx="8529286" cy="480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71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66"/>
            <a:ext cx="9144000" cy="1143000"/>
          </a:xfrm>
          <a:solidFill>
            <a:srgbClr val="95B3D7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Board Link Upgrade Current System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52" y="4237870"/>
            <a:ext cx="8915135" cy="1032158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en-US" b="0" i="0" dirty="0" smtClean="0">
                <a:solidFill>
                  <a:srgbClr val="3366FF"/>
                </a:solidFill>
                <a:latin typeface="Lucida Grande"/>
                <a:ea typeface="Lucida Grande"/>
                <a:cs typeface="Lucida Grande"/>
              </a:rPr>
              <a:t>extrapolation from the costs of the RE4 boards (2012 upgrade)</a:t>
            </a:r>
            <a:endParaRPr lang="en-US" dirty="0">
              <a:solidFill>
                <a:srgbClr val="3366FF"/>
              </a:solidFill>
            </a:endParaRPr>
          </a:p>
        </p:txBody>
      </p:sp>
      <p:pic>
        <p:nvPicPr>
          <p:cNvPr id="5" name="Picture 4" descr="Screen Shot 2016-11-28 at 16.38.5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53" y="2157148"/>
            <a:ext cx="8915135" cy="14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0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5867</TotalTime>
  <Words>161</Words>
  <Application>Microsoft Macintosh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UCO+RMO Joint meeting</vt:lpstr>
      <vt:lpstr>Description of assumptions when estimates are conservative/optimistic </vt:lpstr>
      <vt:lpstr>Document in detail cost changes ( any increase will be scrutinized )</vt:lpstr>
      <vt:lpstr>Identify potential cost savings from technical choices (*)</vt:lpstr>
      <vt:lpstr>Board Link Upgrade Current System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 Pedraza</dc:creator>
  <cp:lastModifiedBy>Isabel Pedraza</cp:lastModifiedBy>
  <cp:revision>9</cp:revision>
  <dcterms:created xsi:type="dcterms:W3CDTF">2016-11-24T13:13:46Z</dcterms:created>
  <dcterms:modified xsi:type="dcterms:W3CDTF">2016-11-28T15:40:31Z</dcterms:modified>
</cp:coreProperties>
</file>