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91" r:id="rId4"/>
    <p:sldId id="320" r:id="rId5"/>
    <p:sldId id="297" r:id="rId6"/>
    <p:sldId id="298" r:id="rId7"/>
    <p:sldId id="321" r:id="rId8"/>
    <p:sldId id="322" r:id="rId9"/>
    <p:sldId id="299" r:id="rId10"/>
    <p:sldId id="292" r:id="rId11"/>
    <p:sldId id="324" r:id="rId12"/>
    <p:sldId id="325" r:id="rId13"/>
    <p:sldId id="301" r:id="rId14"/>
    <p:sldId id="314" r:id="rId15"/>
    <p:sldId id="310" r:id="rId16"/>
    <p:sldId id="311" r:id="rId17"/>
    <p:sldId id="307" r:id="rId18"/>
    <p:sldId id="308" r:id="rId19"/>
    <p:sldId id="309" r:id="rId20"/>
    <p:sldId id="293" r:id="rId21"/>
    <p:sldId id="303" r:id="rId22"/>
    <p:sldId id="305" r:id="rId23"/>
    <p:sldId id="295" r:id="rId24"/>
    <p:sldId id="296" r:id="rId25"/>
    <p:sldId id="281" r:id="rId26"/>
    <p:sldId id="286" r:id="rId27"/>
    <p:sldId id="287" r:id="rId28"/>
    <p:sldId id="288" r:id="rId29"/>
    <p:sldId id="289" r:id="rId30"/>
    <p:sldId id="290" r:id="rId31"/>
    <p:sldId id="282" r:id="rId32"/>
    <p:sldId id="283" r:id="rId33"/>
    <p:sldId id="285" r:id="rId34"/>
    <p:sldId id="272" r:id="rId35"/>
    <p:sldId id="276" r:id="rId36"/>
    <p:sldId id="277" r:id="rId37"/>
    <p:sldId id="278" r:id="rId38"/>
    <p:sldId id="279" r:id="rId39"/>
    <p:sldId id="273" r:id="rId40"/>
    <p:sldId id="274" r:id="rId41"/>
    <p:sldId id="275" r:id="rId42"/>
    <p:sldId id="270" r:id="rId43"/>
    <p:sldId id="271" r:id="rId44"/>
    <p:sldId id="259" r:id="rId45"/>
    <p:sldId id="260" r:id="rId46"/>
    <p:sldId id="261" r:id="rId47"/>
    <p:sldId id="262" r:id="rId48"/>
    <p:sldId id="264" r:id="rId49"/>
    <p:sldId id="265" r:id="rId50"/>
    <p:sldId id="266" r:id="rId51"/>
    <p:sldId id="267" r:id="rId52"/>
    <p:sldId id="268" r:id="rId53"/>
    <p:sldId id="26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40" autoAdjust="0"/>
    <p:restoredTop sz="94660"/>
  </p:normalViewPr>
  <p:slideViewPr>
    <p:cSldViewPr snapToGrid="0">
      <p:cViewPr varScale="1">
        <p:scale>
          <a:sx n="114" d="100"/>
          <a:sy n="114" d="100"/>
        </p:scale>
        <p:origin x="1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92F5740-74AC-4720-B7FE-48374324AB7D}"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479720-777C-4E57-BCC5-5B7477307964}" type="slidenum">
              <a:rPr lang="en-GB" smtClean="0"/>
              <a:t>‹#›</a:t>
            </a:fld>
            <a:endParaRPr lang="en-GB"/>
          </a:p>
        </p:txBody>
      </p:sp>
    </p:spTree>
    <p:extLst>
      <p:ext uri="{BB962C8B-B14F-4D97-AF65-F5344CB8AC3E}">
        <p14:creationId xmlns:p14="http://schemas.microsoft.com/office/powerpoint/2010/main" val="127313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2F5740-74AC-4720-B7FE-48374324AB7D}"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479720-777C-4E57-BCC5-5B7477307964}" type="slidenum">
              <a:rPr lang="en-GB" smtClean="0"/>
              <a:t>‹#›</a:t>
            </a:fld>
            <a:endParaRPr lang="en-GB"/>
          </a:p>
        </p:txBody>
      </p:sp>
    </p:spTree>
    <p:extLst>
      <p:ext uri="{BB962C8B-B14F-4D97-AF65-F5344CB8AC3E}">
        <p14:creationId xmlns:p14="http://schemas.microsoft.com/office/powerpoint/2010/main" val="4142958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2F5740-74AC-4720-B7FE-48374324AB7D}"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479720-777C-4E57-BCC5-5B7477307964}" type="slidenum">
              <a:rPr lang="en-GB" smtClean="0"/>
              <a:t>‹#›</a:t>
            </a:fld>
            <a:endParaRPr lang="en-GB"/>
          </a:p>
        </p:txBody>
      </p:sp>
    </p:spTree>
    <p:extLst>
      <p:ext uri="{BB962C8B-B14F-4D97-AF65-F5344CB8AC3E}">
        <p14:creationId xmlns:p14="http://schemas.microsoft.com/office/powerpoint/2010/main" val="274928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2F5740-74AC-4720-B7FE-48374324AB7D}"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479720-777C-4E57-BCC5-5B7477307964}" type="slidenum">
              <a:rPr lang="en-GB" smtClean="0"/>
              <a:t>‹#›</a:t>
            </a:fld>
            <a:endParaRPr lang="en-GB"/>
          </a:p>
        </p:txBody>
      </p:sp>
    </p:spTree>
    <p:extLst>
      <p:ext uri="{BB962C8B-B14F-4D97-AF65-F5344CB8AC3E}">
        <p14:creationId xmlns:p14="http://schemas.microsoft.com/office/powerpoint/2010/main" val="141192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2F5740-74AC-4720-B7FE-48374324AB7D}"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479720-777C-4E57-BCC5-5B7477307964}" type="slidenum">
              <a:rPr lang="en-GB" smtClean="0"/>
              <a:t>‹#›</a:t>
            </a:fld>
            <a:endParaRPr lang="en-GB"/>
          </a:p>
        </p:txBody>
      </p:sp>
    </p:spTree>
    <p:extLst>
      <p:ext uri="{BB962C8B-B14F-4D97-AF65-F5344CB8AC3E}">
        <p14:creationId xmlns:p14="http://schemas.microsoft.com/office/powerpoint/2010/main" val="340612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92F5740-74AC-4720-B7FE-48374324AB7D}" type="datetimeFigureOut">
              <a:rPr lang="en-GB" smtClean="0"/>
              <a:t>06/12/2021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479720-777C-4E57-BCC5-5B7477307964}" type="slidenum">
              <a:rPr lang="en-GB" smtClean="0"/>
              <a:t>‹#›</a:t>
            </a:fld>
            <a:endParaRPr lang="en-GB"/>
          </a:p>
        </p:txBody>
      </p:sp>
    </p:spTree>
    <p:extLst>
      <p:ext uri="{BB962C8B-B14F-4D97-AF65-F5344CB8AC3E}">
        <p14:creationId xmlns:p14="http://schemas.microsoft.com/office/powerpoint/2010/main" val="304382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92F5740-74AC-4720-B7FE-48374324AB7D}" type="datetimeFigureOut">
              <a:rPr lang="en-GB" smtClean="0"/>
              <a:t>06/12/2021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479720-777C-4E57-BCC5-5B7477307964}" type="slidenum">
              <a:rPr lang="en-GB" smtClean="0"/>
              <a:t>‹#›</a:t>
            </a:fld>
            <a:endParaRPr lang="en-GB"/>
          </a:p>
        </p:txBody>
      </p:sp>
    </p:spTree>
    <p:extLst>
      <p:ext uri="{BB962C8B-B14F-4D97-AF65-F5344CB8AC3E}">
        <p14:creationId xmlns:p14="http://schemas.microsoft.com/office/powerpoint/2010/main" val="398010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92F5740-74AC-4720-B7FE-48374324AB7D}" type="datetimeFigureOut">
              <a:rPr lang="en-GB" smtClean="0"/>
              <a:t>06/12/2021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479720-777C-4E57-BCC5-5B7477307964}" type="slidenum">
              <a:rPr lang="en-GB" smtClean="0"/>
              <a:t>‹#›</a:t>
            </a:fld>
            <a:endParaRPr lang="en-GB"/>
          </a:p>
        </p:txBody>
      </p:sp>
    </p:spTree>
    <p:extLst>
      <p:ext uri="{BB962C8B-B14F-4D97-AF65-F5344CB8AC3E}">
        <p14:creationId xmlns:p14="http://schemas.microsoft.com/office/powerpoint/2010/main" val="1483582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F5740-74AC-4720-B7FE-48374324AB7D}" type="datetimeFigureOut">
              <a:rPr lang="en-GB" smtClean="0"/>
              <a:t>06/12/2021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479720-777C-4E57-BCC5-5B7477307964}" type="slidenum">
              <a:rPr lang="en-GB" smtClean="0"/>
              <a:t>‹#›</a:t>
            </a:fld>
            <a:endParaRPr lang="en-GB"/>
          </a:p>
        </p:txBody>
      </p:sp>
    </p:spTree>
    <p:extLst>
      <p:ext uri="{BB962C8B-B14F-4D97-AF65-F5344CB8AC3E}">
        <p14:creationId xmlns:p14="http://schemas.microsoft.com/office/powerpoint/2010/main" val="270230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2F5740-74AC-4720-B7FE-48374324AB7D}" type="datetimeFigureOut">
              <a:rPr lang="en-GB" smtClean="0"/>
              <a:t>06/12/2021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479720-777C-4E57-BCC5-5B7477307964}" type="slidenum">
              <a:rPr lang="en-GB" smtClean="0"/>
              <a:t>‹#›</a:t>
            </a:fld>
            <a:endParaRPr lang="en-GB"/>
          </a:p>
        </p:txBody>
      </p:sp>
    </p:spTree>
    <p:extLst>
      <p:ext uri="{BB962C8B-B14F-4D97-AF65-F5344CB8AC3E}">
        <p14:creationId xmlns:p14="http://schemas.microsoft.com/office/powerpoint/2010/main" val="123811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2F5740-74AC-4720-B7FE-48374324AB7D}" type="datetimeFigureOut">
              <a:rPr lang="en-GB" smtClean="0"/>
              <a:t>06/12/2021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479720-777C-4E57-BCC5-5B7477307964}" type="slidenum">
              <a:rPr lang="en-GB" smtClean="0"/>
              <a:t>‹#›</a:t>
            </a:fld>
            <a:endParaRPr lang="en-GB"/>
          </a:p>
        </p:txBody>
      </p:sp>
    </p:spTree>
    <p:extLst>
      <p:ext uri="{BB962C8B-B14F-4D97-AF65-F5344CB8AC3E}">
        <p14:creationId xmlns:p14="http://schemas.microsoft.com/office/powerpoint/2010/main" val="2227742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F5740-74AC-4720-B7FE-48374324AB7D}" type="datetimeFigureOut">
              <a:rPr lang="en-GB" smtClean="0"/>
              <a:t>06/12/2021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79720-777C-4E57-BCC5-5B7477307964}" type="slidenum">
              <a:rPr lang="en-GB" smtClean="0"/>
              <a:t>‹#›</a:t>
            </a:fld>
            <a:endParaRPr lang="en-GB"/>
          </a:p>
        </p:txBody>
      </p:sp>
    </p:spTree>
    <p:extLst>
      <p:ext uri="{BB962C8B-B14F-4D97-AF65-F5344CB8AC3E}">
        <p14:creationId xmlns:p14="http://schemas.microsoft.com/office/powerpoint/2010/main" val="3451049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My integration meetings</a:t>
            </a:r>
            <a:endParaRPr lang="en-GB" dirty="0"/>
          </a:p>
        </p:txBody>
      </p:sp>
      <p:sp>
        <p:nvSpPr>
          <p:cNvPr id="3" name="Subtitle 2"/>
          <p:cNvSpPr>
            <a:spLocks noGrp="1"/>
          </p:cNvSpPr>
          <p:nvPr>
            <p:ph type="subTitle" idx="1"/>
          </p:nvPr>
        </p:nvSpPr>
        <p:spPr/>
        <p:txBody>
          <a:bodyPr/>
          <a:lstStyle/>
          <a:p>
            <a:r>
              <a:rPr lang="en-GB" dirty="0" smtClean="0"/>
              <a:t>14 Sept 2021</a:t>
            </a:r>
          </a:p>
          <a:p>
            <a:r>
              <a:rPr lang="en-GB" dirty="0" smtClean="0"/>
              <a:t>Ian</a:t>
            </a:r>
            <a:endParaRPr lang="en-GB" dirty="0"/>
          </a:p>
        </p:txBody>
      </p:sp>
    </p:spTree>
    <p:extLst>
      <p:ext uri="{BB962C8B-B14F-4D97-AF65-F5344CB8AC3E}">
        <p14:creationId xmlns:p14="http://schemas.microsoft.com/office/powerpoint/2010/main" val="1319414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99" y="199672"/>
            <a:ext cx="11870267" cy="6429728"/>
          </a:xfrm>
          <a:prstGeom prst="rect">
            <a:avLst/>
          </a:prstGeom>
        </p:spPr>
      </p:pic>
    </p:spTree>
    <p:extLst>
      <p:ext uri="{BB962C8B-B14F-4D97-AF65-F5344CB8AC3E}">
        <p14:creationId xmlns:p14="http://schemas.microsoft.com/office/powerpoint/2010/main" val="1654809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1929003" cy="6325886"/>
          </a:xfrm>
          <a:prstGeom prst="rect">
            <a:avLst/>
          </a:prstGeom>
        </p:spPr>
      </p:pic>
    </p:spTree>
    <p:extLst>
      <p:ext uri="{BB962C8B-B14F-4D97-AF65-F5344CB8AC3E}">
        <p14:creationId xmlns:p14="http://schemas.microsoft.com/office/powerpoint/2010/main" val="1548514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29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953" y="545283"/>
            <a:ext cx="10276514" cy="5909310"/>
          </a:xfrm>
          <a:prstGeom prst="rect">
            <a:avLst/>
          </a:prstGeom>
          <a:noFill/>
        </p:spPr>
        <p:txBody>
          <a:bodyPr wrap="square" rtlCol="0">
            <a:spAutoFit/>
          </a:bodyPr>
          <a:lstStyle/>
          <a:p>
            <a:r>
              <a:rPr lang="en-GB" dirty="0" smtClean="0"/>
              <a:t>The last meeting on </a:t>
            </a:r>
            <a:r>
              <a:rPr lang="en-GB" dirty="0" smtClean="0"/>
              <a:t>Upgrade and Engineering </a:t>
            </a:r>
            <a:r>
              <a:rPr lang="en-GB" dirty="0" smtClean="0"/>
              <a:t>and </a:t>
            </a:r>
            <a:r>
              <a:rPr lang="en-GB" dirty="0" smtClean="0"/>
              <a:t>Services </a:t>
            </a:r>
            <a:r>
              <a:rPr lang="en-GB" dirty="0" smtClean="0"/>
              <a:t>10 Jan 2019. It became engineering with </a:t>
            </a:r>
            <a:r>
              <a:rPr lang="en-GB" dirty="0" smtClean="0"/>
              <a:t>S. </a:t>
            </a:r>
            <a:r>
              <a:rPr lang="en-GB" dirty="0" err="1" smtClean="0"/>
              <a:t>Buontempo</a:t>
            </a:r>
            <a:r>
              <a:rPr lang="en-GB" dirty="0" smtClean="0"/>
              <a:t> running it .</a:t>
            </a:r>
          </a:p>
          <a:p>
            <a:endParaRPr lang="en-GB" dirty="0"/>
          </a:p>
          <a:p>
            <a:r>
              <a:rPr lang="en-GB" dirty="0" smtClean="0"/>
              <a:t>So he is running the </a:t>
            </a:r>
            <a:r>
              <a:rPr lang="en-GB" dirty="0" smtClean="0"/>
              <a:t>Upgrade </a:t>
            </a:r>
            <a:r>
              <a:rPr lang="en-GB" dirty="0"/>
              <a:t>E</a:t>
            </a:r>
            <a:r>
              <a:rPr lang="en-GB" dirty="0" smtClean="0"/>
              <a:t>ngineering</a:t>
            </a:r>
            <a:r>
              <a:rPr lang="en-GB" dirty="0" smtClean="0"/>
              <a:t>. and the </a:t>
            </a:r>
            <a:r>
              <a:rPr lang="en-GB" dirty="0" smtClean="0"/>
              <a:t>Upgrade working meeting </a:t>
            </a:r>
            <a:endParaRPr lang="en-GB" dirty="0" smtClean="0"/>
          </a:p>
          <a:p>
            <a:endParaRPr lang="en-GB" dirty="0" smtClean="0"/>
          </a:p>
          <a:p>
            <a:r>
              <a:rPr lang="en-GB" dirty="0" smtClean="0"/>
              <a:t>“We will keep you informed by email” </a:t>
            </a:r>
            <a:r>
              <a:rPr lang="en-GB" dirty="0" smtClean="0"/>
              <a:t>S. </a:t>
            </a:r>
            <a:r>
              <a:rPr lang="en-GB" dirty="0" err="1" smtClean="0"/>
              <a:t>Buontempo</a:t>
            </a:r>
            <a:endParaRPr lang="en-GB" dirty="0" smtClean="0"/>
          </a:p>
          <a:p>
            <a:endParaRPr lang="en-GB" dirty="0" smtClean="0"/>
          </a:p>
          <a:p>
            <a:r>
              <a:rPr lang="en-GB" dirty="0" smtClean="0"/>
              <a:t>My end Jane 2019</a:t>
            </a:r>
            <a:r>
              <a:rPr lang="en-GB" dirty="0" smtClean="0"/>
              <a:t>.</a:t>
            </a:r>
          </a:p>
          <a:p>
            <a:endParaRPr lang="en-GB" dirty="0"/>
          </a:p>
          <a:p>
            <a:r>
              <a:rPr lang="en-GB" dirty="0" smtClean="0"/>
              <a:t>Previously ,2018, told by the project manager to treat only specific subjects, I assumed that was to keep the meetings short. In reality as Lena ( Russian </a:t>
            </a:r>
            <a:r>
              <a:rPr lang="en-GB" dirty="0" err="1" smtClean="0"/>
              <a:t>Phd</a:t>
            </a:r>
            <a:r>
              <a:rPr lang="en-GB" dirty="0" smtClean="0"/>
              <a:t> student) was no longer able to work on the drawings they were waiting till the two excellent technicians from Belgium and the experienced Ivan were taken on board so they could do the work. And so as I had dealt with specific immediate subjects it could be argued I was not covering all aspects. I only wanted to do the integration as done in the other stations 1, 2 &amp; 3 and so the chamber design on the out side at least.</a:t>
            </a:r>
          </a:p>
          <a:p>
            <a:endParaRPr lang="en-GB" dirty="0"/>
          </a:p>
          <a:p>
            <a:r>
              <a:rPr lang="en-GB" dirty="0" smtClean="0"/>
              <a:t>As I had no support except summer students, Andres was there for the fibres and I had to show him all the details of the integration and we learnt fibres together, for the services then I had no option to make sure that went ahead. </a:t>
            </a:r>
          </a:p>
          <a:p>
            <a:endParaRPr lang="en-GB" dirty="0"/>
          </a:p>
          <a:p>
            <a:r>
              <a:rPr lang="en-GB" dirty="0" smtClean="0"/>
              <a:t>At no </a:t>
            </a:r>
            <a:r>
              <a:rPr lang="en-GB" dirty="0" err="1" smtClean="0"/>
              <a:t>poiny</a:t>
            </a:r>
            <a:r>
              <a:rPr lang="en-GB" dirty="0" smtClean="0"/>
              <a:t> was there any discussion with me.</a:t>
            </a:r>
            <a:endParaRPr lang="en-GB" dirty="0"/>
          </a:p>
        </p:txBody>
      </p:sp>
    </p:spTree>
    <p:extLst>
      <p:ext uri="{BB962C8B-B14F-4D97-AF65-F5344CB8AC3E}">
        <p14:creationId xmlns:p14="http://schemas.microsoft.com/office/powerpoint/2010/main" val="942462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7799"/>
            <a:ext cx="11447600" cy="6070601"/>
          </a:xfrm>
          <a:prstGeom prst="rect">
            <a:avLst/>
          </a:prstGeom>
        </p:spPr>
      </p:pic>
    </p:spTree>
    <p:extLst>
      <p:ext uri="{BB962C8B-B14F-4D97-AF65-F5344CB8AC3E}">
        <p14:creationId xmlns:p14="http://schemas.microsoft.com/office/powerpoint/2010/main" val="2026983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4808"/>
            <a:ext cx="11929145" cy="6325960"/>
          </a:xfrm>
          <a:prstGeom prst="rect">
            <a:avLst/>
          </a:prstGeom>
        </p:spPr>
      </p:pic>
    </p:spTree>
    <p:extLst>
      <p:ext uri="{BB962C8B-B14F-4D97-AF65-F5344CB8AC3E}">
        <p14:creationId xmlns:p14="http://schemas.microsoft.com/office/powerpoint/2010/main" val="5186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678" y="347132"/>
            <a:ext cx="11042464" cy="5855759"/>
          </a:xfrm>
          <a:prstGeom prst="rect">
            <a:avLst/>
          </a:prstGeom>
        </p:spPr>
      </p:pic>
    </p:spTree>
    <p:extLst>
      <p:ext uri="{BB962C8B-B14F-4D97-AF65-F5344CB8AC3E}">
        <p14:creationId xmlns:p14="http://schemas.microsoft.com/office/powerpoint/2010/main" val="250350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199"/>
            <a:ext cx="12021497" cy="6374935"/>
          </a:xfrm>
          <a:prstGeom prst="rect">
            <a:avLst/>
          </a:prstGeom>
        </p:spPr>
      </p:pic>
    </p:spTree>
    <p:extLst>
      <p:ext uri="{BB962C8B-B14F-4D97-AF65-F5344CB8AC3E}">
        <p14:creationId xmlns:p14="http://schemas.microsoft.com/office/powerpoint/2010/main" val="2313058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04798"/>
            <a:ext cx="11786532" cy="6250335"/>
          </a:xfrm>
          <a:prstGeom prst="rect">
            <a:avLst/>
          </a:prstGeom>
        </p:spPr>
      </p:pic>
    </p:spTree>
    <p:extLst>
      <p:ext uri="{BB962C8B-B14F-4D97-AF65-F5344CB8AC3E}">
        <p14:creationId xmlns:p14="http://schemas.microsoft.com/office/powerpoint/2010/main" val="124898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9758" y="177799"/>
            <a:ext cx="11655889" cy="6181055"/>
          </a:xfrm>
          <a:prstGeom prst="rect">
            <a:avLst/>
          </a:prstGeom>
        </p:spPr>
      </p:pic>
    </p:spTree>
    <p:extLst>
      <p:ext uri="{BB962C8B-B14F-4D97-AF65-F5344CB8AC3E}">
        <p14:creationId xmlns:p14="http://schemas.microsoft.com/office/powerpoint/2010/main" val="2036929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787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200" y="194132"/>
            <a:ext cx="11926814" cy="6460358"/>
          </a:xfrm>
          <a:prstGeom prst="rect">
            <a:avLst/>
          </a:prstGeom>
        </p:spPr>
      </p:pic>
    </p:spTree>
    <p:extLst>
      <p:ext uri="{BB962C8B-B14F-4D97-AF65-F5344CB8AC3E}">
        <p14:creationId xmlns:p14="http://schemas.microsoft.com/office/powerpoint/2010/main" val="861133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976" t="11950" r="35995" b="42569"/>
          <a:stretch/>
        </p:blipFill>
        <p:spPr>
          <a:xfrm>
            <a:off x="0" y="36084"/>
            <a:ext cx="6002496" cy="5165090"/>
          </a:xfrm>
          <a:prstGeom prst="rect">
            <a:avLst/>
          </a:prstGeom>
        </p:spPr>
      </p:pic>
      <p:pic>
        <p:nvPicPr>
          <p:cNvPr id="3" name="Picture 2"/>
          <p:cNvPicPr>
            <a:picLocks noChangeAspect="1"/>
          </p:cNvPicPr>
          <p:nvPr/>
        </p:nvPicPr>
        <p:blipFill rotWithShape="1">
          <a:blip r:embed="rId2"/>
          <a:srcRect l="35893" t="53656" r="35995" b="15431"/>
          <a:stretch/>
        </p:blipFill>
        <p:spPr>
          <a:xfrm>
            <a:off x="5999749" y="566801"/>
            <a:ext cx="6192251" cy="3610916"/>
          </a:xfrm>
          <a:prstGeom prst="rect">
            <a:avLst/>
          </a:prstGeom>
        </p:spPr>
      </p:pic>
    </p:spTree>
    <p:extLst>
      <p:ext uri="{BB962C8B-B14F-4D97-AF65-F5344CB8AC3E}">
        <p14:creationId xmlns:p14="http://schemas.microsoft.com/office/powerpoint/2010/main" val="1137444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13947"/>
            <a:ext cx="12143625" cy="6577797"/>
          </a:xfrm>
          <a:prstGeom prst="rect">
            <a:avLst/>
          </a:prstGeom>
        </p:spPr>
      </p:pic>
    </p:spTree>
    <p:extLst>
      <p:ext uri="{BB962C8B-B14F-4D97-AF65-F5344CB8AC3E}">
        <p14:creationId xmlns:p14="http://schemas.microsoft.com/office/powerpoint/2010/main" val="721842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7466" y="652992"/>
            <a:ext cx="10642599" cy="5764741"/>
          </a:xfrm>
          <a:prstGeom prst="rect">
            <a:avLst/>
          </a:prstGeom>
        </p:spPr>
      </p:pic>
    </p:spTree>
    <p:extLst>
      <p:ext uri="{BB962C8B-B14F-4D97-AF65-F5344CB8AC3E}">
        <p14:creationId xmlns:p14="http://schemas.microsoft.com/office/powerpoint/2010/main" val="2980921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999" y="178153"/>
            <a:ext cx="10862733" cy="5883980"/>
          </a:xfrm>
          <a:prstGeom prst="rect">
            <a:avLst/>
          </a:prstGeom>
        </p:spPr>
      </p:pic>
    </p:spTree>
    <p:extLst>
      <p:ext uri="{BB962C8B-B14F-4D97-AF65-F5344CB8AC3E}">
        <p14:creationId xmlns:p14="http://schemas.microsoft.com/office/powerpoint/2010/main" val="1872562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0" y="663223"/>
            <a:ext cx="9076265" cy="4916310"/>
          </a:xfrm>
          <a:prstGeom prst="rect">
            <a:avLst/>
          </a:prstGeom>
        </p:spPr>
      </p:pic>
    </p:spTree>
    <p:extLst>
      <p:ext uri="{BB962C8B-B14F-4D97-AF65-F5344CB8AC3E}">
        <p14:creationId xmlns:p14="http://schemas.microsoft.com/office/powerpoint/2010/main" val="1813766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1322" y="507999"/>
            <a:ext cx="10707078" cy="5799667"/>
          </a:xfrm>
          <a:prstGeom prst="rect">
            <a:avLst/>
          </a:prstGeom>
        </p:spPr>
      </p:pic>
    </p:spTree>
    <p:extLst>
      <p:ext uri="{BB962C8B-B14F-4D97-AF65-F5344CB8AC3E}">
        <p14:creationId xmlns:p14="http://schemas.microsoft.com/office/powerpoint/2010/main" val="2420060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5986" y="880533"/>
            <a:ext cx="9659814" cy="5232399"/>
          </a:xfrm>
          <a:prstGeom prst="rect">
            <a:avLst/>
          </a:prstGeom>
        </p:spPr>
      </p:pic>
    </p:spTree>
    <p:extLst>
      <p:ext uri="{BB962C8B-B14F-4D97-AF65-F5344CB8AC3E}">
        <p14:creationId xmlns:p14="http://schemas.microsoft.com/office/powerpoint/2010/main" val="2771135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1866" y="652991"/>
            <a:ext cx="11252200" cy="6094941"/>
          </a:xfrm>
          <a:prstGeom prst="rect">
            <a:avLst/>
          </a:prstGeom>
        </p:spPr>
      </p:pic>
    </p:spTree>
    <p:extLst>
      <p:ext uri="{BB962C8B-B14F-4D97-AF65-F5344CB8AC3E}">
        <p14:creationId xmlns:p14="http://schemas.microsoft.com/office/powerpoint/2010/main" val="3133740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6399" y="434620"/>
            <a:ext cx="11311467" cy="6127045"/>
          </a:xfrm>
          <a:prstGeom prst="rect">
            <a:avLst/>
          </a:prstGeom>
        </p:spPr>
      </p:pic>
    </p:spTree>
    <p:extLst>
      <p:ext uri="{BB962C8B-B14F-4D97-AF65-F5344CB8AC3E}">
        <p14:creationId xmlns:p14="http://schemas.microsoft.com/office/powerpoint/2010/main" val="130879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698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896" y="177799"/>
            <a:ext cx="11973170" cy="6485467"/>
          </a:xfrm>
          <a:prstGeom prst="rect">
            <a:avLst/>
          </a:prstGeom>
        </p:spPr>
      </p:pic>
    </p:spTree>
    <p:extLst>
      <p:ext uri="{BB962C8B-B14F-4D97-AF65-F5344CB8AC3E}">
        <p14:creationId xmlns:p14="http://schemas.microsoft.com/office/powerpoint/2010/main" val="634880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5389" y="677333"/>
            <a:ext cx="9894277" cy="5359400"/>
          </a:xfrm>
          <a:prstGeom prst="rect">
            <a:avLst/>
          </a:prstGeom>
        </p:spPr>
      </p:pic>
    </p:spTree>
    <p:extLst>
      <p:ext uri="{BB962C8B-B14F-4D97-AF65-F5344CB8AC3E}">
        <p14:creationId xmlns:p14="http://schemas.microsoft.com/office/powerpoint/2010/main" val="622753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2749" y="237066"/>
            <a:ext cx="11472984" cy="6214533"/>
          </a:xfrm>
          <a:prstGeom prst="rect">
            <a:avLst/>
          </a:prstGeom>
        </p:spPr>
      </p:pic>
    </p:spTree>
    <p:extLst>
      <p:ext uri="{BB962C8B-B14F-4D97-AF65-F5344CB8AC3E}">
        <p14:creationId xmlns:p14="http://schemas.microsoft.com/office/powerpoint/2010/main" val="3490336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61746" cy="6587613"/>
          </a:xfrm>
          <a:prstGeom prst="rect">
            <a:avLst/>
          </a:prstGeom>
        </p:spPr>
      </p:pic>
    </p:spTree>
    <p:extLst>
      <p:ext uri="{BB962C8B-B14F-4D97-AF65-F5344CB8AC3E}">
        <p14:creationId xmlns:p14="http://schemas.microsoft.com/office/powerpoint/2010/main" val="2416750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1524000"/>
            <a:ext cx="18288000" cy="9906000"/>
          </a:xfrm>
          <a:prstGeom prst="rect">
            <a:avLst/>
          </a:prstGeom>
        </p:spPr>
      </p:pic>
    </p:spTree>
    <p:extLst>
      <p:ext uri="{BB962C8B-B14F-4D97-AF65-F5344CB8AC3E}">
        <p14:creationId xmlns:p14="http://schemas.microsoft.com/office/powerpoint/2010/main" val="1815520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43596" cy="6577781"/>
          </a:xfrm>
          <a:prstGeom prst="rect">
            <a:avLst/>
          </a:prstGeom>
        </p:spPr>
      </p:pic>
    </p:spTree>
    <p:extLst>
      <p:ext uri="{BB962C8B-B14F-4D97-AF65-F5344CB8AC3E}">
        <p14:creationId xmlns:p14="http://schemas.microsoft.com/office/powerpoint/2010/main" val="1374264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12198051" cy="6607277"/>
          </a:xfrm>
          <a:prstGeom prst="rect">
            <a:avLst/>
          </a:prstGeom>
        </p:spPr>
      </p:pic>
    </p:spTree>
    <p:extLst>
      <p:ext uri="{BB962C8B-B14F-4D97-AF65-F5344CB8AC3E}">
        <p14:creationId xmlns:p14="http://schemas.microsoft.com/office/powerpoint/2010/main" val="2146662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2104"/>
            <a:ext cx="12074013" cy="6540090"/>
          </a:xfrm>
          <a:prstGeom prst="rect">
            <a:avLst/>
          </a:prstGeom>
        </p:spPr>
      </p:pic>
      <p:sp>
        <p:nvSpPr>
          <p:cNvPr id="3" name="Oval 2"/>
          <p:cNvSpPr/>
          <p:nvPr/>
        </p:nvSpPr>
        <p:spPr>
          <a:xfrm>
            <a:off x="1868129" y="4519628"/>
            <a:ext cx="7747819" cy="61361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6698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8051" cy="6607277"/>
          </a:xfrm>
          <a:prstGeom prst="rect">
            <a:avLst/>
          </a:prstGeom>
        </p:spPr>
      </p:pic>
    </p:spTree>
    <p:extLst>
      <p:ext uri="{BB962C8B-B14F-4D97-AF65-F5344CB8AC3E}">
        <p14:creationId xmlns:p14="http://schemas.microsoft.com/office/powerpoint/2010/main" val="3259204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1119" y="639096"/>
            <a:ext cx="11054485" cy="5987846"/>
          </a:xfrm>
          <a:prstGeom prst="rect">
            <a:avLst/>
          </a:prstGeom>
        </p:spPr>
      </p:pic>
      <p:sp>
        <p:nvSpPr>
          <p:cNvPr id="3" name="Oval 2"/>
          <p:cNvSpPr/>
          <p:nvPr/>
        </p:nvSpPr>
        <p:spPr>
          <a:xfrm>
            <a:off x="2910348" y="5709331"/>
            <a:ext cx="6169206" cy="61361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3869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267" y="262369"/>
            <a:ext cx="12064470" cy="6397723"/>
          </a:xfrm>
          <a:prstGeom prst="rect">
            <a:avLst/>
          </a:prstGeom>
        </p:spPr>
      </p:pic>
    </p:spTree>
    <p:extLst>
      <p:ext uri="{BB962C8B-B14F-4D97-AF65-F5344CB8AC3E}">
        <p14:creationId xmlns:p14="http://schemas.microsoft.com/office/powerpoint/2010/main" val="1122057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6078" y="263422"/>
            <a:ext cx="11375922" cy="6161958"/>
          </a:xfrm>
          <a:prstGeom prst="rect">
            <a:avLst/>
          </a:prstGeom>
        </p:spPr>
      </p:pic>
    </p:spTree>
    <p:extLst>
      <p:ext uri="{BB962C8B-B14F-4D97-AF65-F5344CB8AC3E}">
        <p14:creationId xmlns:p14="http://schemas.microsoft.com/office/powerpoint/2010/main" val="3680369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529" y="135467"/>
            <a:ext cx="12160737" cy="6587066"/>
          </a:xfrm>
          <a:prstGeom prst="rect">
            <a:avLst/>
          </a:prstGeom>
        </p:spPr>
      </p:pic>
      <p:sp>
        <p:nvSpPr>
          <p:cNvPr id="3" name="Oval 2"/>
          <p:cNvSpPr/>
          <p:nvPr/>
        </p:nvSpPr>
        <p:spPr>
          <a:xfrm>
            <a:off x="3350029" y="4814596"/>
            <a:ext cx="4156364" cy="61361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8056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734" y="237067"/>
            <a:ext cx="11785599" cy="6383866"/>
          </a:xfrm>
          <a:prstGeom prst="rect">
            <a:avLst/>
          </a:prstGeom>
        </p:spPr>
      </p:pic>
    </p:spTree>
    <p:extLst>
      <p:ext uri="{BB962C8B-B14F-4D97-AF65-F5344CB8AC3E}">
        <p14:creationId xmlns:p14="http://schemas.microsoft.com/office/powerpoint/2010/main" val="792704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066" y="463902"/>
            <a:ext cx="11523133" cy="6241697"/>
          </a:xfrm>
          <a:prstGeom prst="rect">
            <a:avLst/>
          </a:prstGeom>
        </p:spPr>
      </p:pic>
    </p:spTree>
    <p:extLst>
      <p:ext uri="{BB962C8B-B14F-4D97-AF65-F5344CB8AC3E}">
        <p14:creationId xmlns:p14="http://schemas.microsoft.com/office/powerpoint/2010/main" val="2972123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3292" y="118532"/>
            <a:ext cx="11738708" cy="6358467"/>
          </a:xfrm>
          <a:prstGeom prst="rect">
            <a:avLst/>
          </a:prstGeom>
        </p:spPr>
      </p:pic>
    </p:spTree>
    <p:extLst>
      <p:ext uri="{BB962C8B-B14F-4D97-AF65-F5344CB8AC3E}">
        <p14:creationId xmlns:p14="http://schemas.microsoft.com/office/powerpoint/2010/main" val="1723712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0117" y="491067"/>
            <a:ext cx="10879015" cy="5892800"/>
          </a:xfrm>
          <a:prstGeom prst="rect">
            <a:avLst/>
          </a:prstGeom>
        </p:spPr>
      </p:pic>
    </p:spTree>
    <p:extLst>
      <p:ext uri="{BB962C8B-B14F-4D97-AF65-F5344CB8AC3E}">
        <p14:creationId xmlns:p14="http://schemas.microsoft.com/office/powerpoint/2010/main" val="1316513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394" y="0"/>
            <a:ext cx="11801515" cy="6392487"/>
          </a:xfrm>
          <a:prstGeom prst="rect">
            <a:avLst/>
          </a:prstGeom>
        </p:spPr>
      </p:pic>
    </p:spTree>
    <p:extLst>
      <p:ext uri="{BB962C8B-B14F-4D97-AF65-F5344CB8AC3E}">
        <p14:creationId xmlns:p14="http://schemas.microsoft.com/office/powerpoint/2010/main" val="4271462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5519" y="203200"/>
            <a:ext cx="11691814" cy="6333066"/>
          </a:xfrm>
          <a:prstGeom prst="rect">
            <a:avLst/>
          </a:prstGeom>
        </p:spPr>
      </p:pic>
    </p:spTree>
    <p:extLst>
      <p:ext uri="{BB962C8B-B14F-4D97-AF65-F5344CB8AC3E}">
        <p14:creationId xmlns:p14="http://schemas.microsoft.com/office/powerpoint/2010/main" val="3999752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810" y="-118533"/>
            <a:ext cx="12660923" cy="6858000"/>
          </a:xfrm>
          <a:prstGeom prst="rect">
            <a:avLst/>
          </a:prstGeom>
        </p:spPr>
      </p:pic>
    </p:spTree>
    <p:extLst>
      <p:ext uri="{BB962C8B-B14F-4D97-AF65-F5344CB8AC3E}">
        <p14:creationId xmlns:p14="http://schemas.microsoft.com/office/powerpoint/2010/main" val="2586346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233" y="57227"/>
            <a:ext cx="11273406" cy="6106429"/>
          </a:xfrm>
          <a:prstGeom prst="rect">
            <a:avLst/>
          </a:prstGeom>
        </p:spPr>
      </p:pic>
    </p:spTree>
    <p:extLst>
      <p:ext uri="{BB962C8B-B14F-4D97-AF65-F5344CB8AC3E}">
        <p14:creationId xmlns:p14="http://schemas.microsoft.com/office/powerpoint/2010/main" val="26004595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047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993" t="14262" r="24296" b="-1004"/>
          <a:stretch/>
        </p:blipFill>
        <p:spPr>
          <a:xfrm>
            <a:off x="0" y="0"/>
            <a:ext cx="5411755" cy="4823927"/>
          </a:xfrm>
          <a:prstGeom prst="rect">
            <a:avLst/>
          </a:prstGeom>
        </p:spPr>
      </p:pic>
      <p:pic>
        <p:nvPicPr>
          <p:cNvPr id="3" name="Picture 2"/>
          <p:cNvPicPr>
            <a:picLocks noChangeAspect="1"/>
          </p:cNvPicPr>
          <p:nvPr/>
        </p:nvPicPr>
        <p:blipFill rotWithShape="1">
          <a:blip r:embed="rId3"/>
          <a:srcRect l="22541" t="18758" r="32480" b="12957"/>
          <a:stretch/>
        </p:blipFill>
        <p:spPr>
          <a:xfrm>
            <a:off x="3253574" y="0"/>
            <a:ext cx="4316361" cy="3549446"/>
          </a:xfrm>
          <a:prstGeom prst="rect">
            <a:avLst/>
          </a:prstGeom>
        </p:spPr>
      </p:pic>
      <p:pic>
        <p:nvPicPr>
          <p:cNvPr id="4" name="Picture 3"/>
          <p:cNvPicPr>
            <a:picLocks noChangeAspect="1"/>
          </p:cNvPicPr>
          <p:nvPr/>
        </p:nvPicPr>
        <p:blipFill rotWithShape="1">
          <a:blip r:embed="rId4"/>
          <a:srcRect l="23196" t="8019" r="24749" b="6501"/>
          <a:stretch/>
        </p:blipFill>
        <p:spPr>
          <a:xfrm>
            <a:off x="6587613" y="1873045"/>
            <a:ext cx="5604387" cy="4984955"/>
          </a:xfrm>
          <a:prstGeom prst="rect">
            <a:avLst/>
          </a:prstGeom>
        </p:spPr>
      </p:pic>
      <p:sp>
        <p:nvSpPr>
          <p:cNvPr id="5" name="Oval 4"/>
          <p:cNvSpPr/>
          <p:nvPr/>
        </p:nvSpPr>
        <p:spPr>
          <a:xfrm>
            <a:off x="6587613" y="6220609"/>
            <a:ext cx="2942616" cy="41616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6514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47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08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6895" y="399097"/>
            <a:ext cx="11101431" cy="6013275"/>
          </a:xfrm>
          <a:prstGeom prst="rect">
            <a:avLst/>
          </a:prstGeom>
        </p:spPr>
      </p:pic>
    </p:spTree>
    <p:extLst>
      <p:ext uri="{BB962C8B-B14F-4D97-AF65-F5344CB8AC3E}">
        <p14:creationId xmlns:p14="http://schemas.microsoft.com/office/powerpoint/2010/main" val="3522535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64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800" y="217826"/>
            <a:ext cx="12521670" cy="6640174"/>
          </a:xfrm>
          <a:prstGeom prst="rect">
            <a:avLst/>
          </a:prstGeom>
        </p:spPr>
      </p:pic>
    </p:spTree>
    <p:extLst>
      <p:ext uri="{BB962C8B-B14F-4D97-AF65-F5344CB8AC3E}">
        <p14:creationId xmlns:p14="http://schemas.microsoft.com/office/powerpoint/2010/main" val="35366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4677" y="457200"/>
            <a:ext cx="11441723" cy="6197600"/>
          </a:xfrm>
          <a:prstGeom prst="rect">
            <a:avLst/>
          </a:prstGeom>
        </p:spPr>
      </p:pic>
    </p:spTree>
    <p:extLst>
      <p:ext uri="{BB962C8B-B14F-4D97-AF65-F5344CB8AC3E}">
        <p14:creationId xmlns:p14="http://schemas.microsoft.com/office/powerpoint/2010/main" val="2668573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237</Words>
  <Application>Microsoft Office PowerPoint</Application>
  <PresentationFormat>Widescreen</PresentationFormat>
  <Paragraphs>16</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Calibri Light</vt:lpstr>
      <vt:lpstr>Office Theme</vt:lpstr>
      <vt:lpstr>My integration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integration meetings</dc:title>
  <dc:creator>Ian Crotty</dc:creator>
  <cp:lastModifiedBy>Ian Crotty</cp:lastModifiedBy>
  <cp:revision>85</cp:revision>
  <dcterms:created xsi:type="dcterms:W3CDTF">2021-09-14T09:36:37Z</dcterms:created>
  <dcterms:modified xsi:type="dcterms:W3CDTF">2021-12-06T21:05:46Z</dcterms:modified>
</cp:coreProperties>
</file>