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Corrected Distance vs Bin</a:t>
            </a:r>
            <a:r>
              <a:rPr lang="en-US" baseline="0"/>
              <a:t> No.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Bin No. Vs Distance [mm]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1"/>
            <c:dispEq val="1"/>
            <c:trendlineLbl>
              <c:layout>
                <c:manualLayout>
                  <c:x val="-4.9495008700954156E-2"/>
                  <c:y val="-0.19638454425190119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Sheet1!$C$17:$C$31</c:f>
              <c:numCache>
                <c:formatCode>General</c:formatCode>
                <c:ptCount val="15"/>
                <c:pt idx="0">
                  <c:v>48</c:v>
                </c:pt>
                <c:pt idx="1">
                  <c:v>72</c:v>
                </c:pt>
                <c:pt idx="2">
                  <c:v>98</c:v>
                </c:pt>
                <c:pt idx="3">
                  <c:v>122</c:v>
                </c:pt>
                <c:pt idx="4">
                  <c:v>130</c:v>
                </c:pt>
                <c:pt idx="5">
                  <c:v>166</c:v>
                </c:pt>
                <c:pt idx="6">
                  <c:v>182</c:v>
                </c:pt>
                <c:pt idx="7">
                  <c:v>186</c:v>
                </c:pt>
                <c:pt idx="8">
                  <c:v>240</c:v>
                </c:pt>
                <c:pt idx="9">
                  <c:v>302</c:v>
                </c:pt>
                <c:pt idx="10">
                  <c:v>402</c:v>
                </c:pt>
                <c:pt idx="11">
                  <c:v>406</c:v>
                </c:pt>
                <c:pt idx="12">
                  <c:v>468</c:v>
                </c:pt>
                <c:pt idx="13">
                  <c:v>495</c:v>
                </c:pt>
                <c:pt idx="14">
                  <c:v>510</c:v>
                </c:pt>
              </c:numCache>
            </c:numRef>
          </c:xVal>
          <c:yVal>
            <c:numRef>
              <c:f>Sheet1!$I$17:$I$31</c:f>
              <c:numCache>
                <c:formatCode>General</c:formatCode>
                <c:ptCount val="15"/>
                <c:pt idx="0">
                  <c:v>233</c:v>
                </c:pt>
                <c:pt idx="1">
                  <c:v>170</c:v>
                </c:pt>
                <c:pt idx="2">
                  <c:v>130</c:v>
                </c:pt>
                <c:pt idx="4">
                  <c:v>102</c:v>
                </c:pt>
                <c:pt idx="5">
                  <c:v>76</c:v>
                </c:pt>
                <c:pt idx="6">
                  <c:v>71</c:v>
                </c:pt>
                <c:pt idx="7">
                  <c:v>68</c:v>
                </c:pt>
                <c:pt idx="8">
                  <c:v>54</c:v>
                </c:pt>
                <c:pt idx="9">
                  <c:v>42</c:v>
                </c:pt>
                <c:pt idx="10">
                  <c:v>31</c:v>
                </c:pt>
                <c:pt idx="12">
                  <c:v>25</c:v>
                </c:pt>
                <c:pt idx="13">
                  <c:v>20</c:v>
                </c:pt>
                <c:pt idx="14">
                  <c:v>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0908768"/>
        <c:axId val="467547336"/>
      </c:scatterChart>
      <c:valAx>
        <c:axId val="140908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Bin</a:t>
                </a:r>
                <a:r>
                  <a:rPr lang="en-US" baseline="0" dirty="0" smtClean="0"/>
                  <a:t> Number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547336"/>
        <c:crosses val="autoZero"/>
        <c:crossBetween val="midCat"/>
      </c:valAx>
      <c:valAx>
        <c:axId val="467547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 [mm]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90876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Inverse</a:t>
            </a:r>
            <a:r>
              <a:rPr lang="en-US" baseline="0"/>
              <a:t> Bin Number </a:t>
            </a:r>
          </a:p>
          <a:p>
            <a:pPr>
              <a:defRPr/>
            </a:pPr>
            <a:r>
              <a:rPr lang="en-US"/>
              <a:t>vs Distance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1"/>
          <c:order val="0"/>
          <c:tx>
            <c:v>Uncorrected Data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Sheet1!$E$17:$E$31</c:f>
              <c:numCache>
                <c:formatCode>0.00000</c:formatCode>
                <c:ptCount val="15"/>
                <c:pt idx="0">
                  <c:v>2.0833333333333332E-2</c:v>
                </c:pt>
                <c:pt idx="1">
                  <c:v>1.3888888888888888E-2</c:v>
                </c:pt>
                <c:pt idx="2">
                  <c:v>1.020408163265306E-2</c:v>
                </c:pt>
                <c:pt idx="3">
                  <c:v>8.1967213114754103E-3</c:v>
                </c:pt>
                <c:pt idx="4">
                  <c:v>7.6923076923076927E-3</c:v>
                </c:pt>
                <c:pt idx="5">
                  <c:v>6.024096385542169E-3</c:v>
                </c:pt>
                <c:pt idx="6">
                  <c:v>5.4945054945054949E-3</c:v>
                </c:pt>
                <c:pt idx="7">
                  <c:v>5.3763440860215058E-3</c:v>
                </c:pt>
                <c:pt idx="8">
                  <c:v>4.1666666666666666E-3</c:v>
                </c:pt>
                <c:pt idx="9">
                  <c:v>3.3112582781456954E-3</c:v>
                </c:pt>
                <c:pt idx="10">
                  <c:v>2.4875621890547263E-3</c:v>
                </c:pt>
                <c:pt idx="11">
                  <c:v>2.4630541871921183E-3</c:v>
                </c:pt>
                <c:pt idx="12">
                  <c:v>2.136752136752137E-3</c:v>
                </c:pt>
                <c:pt idx="13">
                  <c:v>2.0202020202020202E-3</c:v>
                </c:pt>
                <c:pt idx="14">
                  <c:v>1.9607843137254902E-3</c:v>
                </c:pt>
              </c:numCache>
            </c:numRef>
          </c:xVal>
          <c:yVal>
            <c:numRef>
              <c:f>Sheet1!$I$17:$I$31</c:f>
              <c:numCache>
                <c:formatCode>General</c:formatCode>
                <c:ptCount val="15"/>
                <c:pt idx="0">
                  <c:v>233</c:v>
                </c:pt>
                <c:pt idx="1">
                  <c:v>170</c:v>
                </c:pt>
                <c:pt idx="2">
                  <c:v>130</c:v>
                </c:pt>
                <c:pt idx="3">
                  <c:v>103</c:v>
                </c:pt>
                <c:pt idx="4">
                  <c:v>102</c:v>
                </c:pt>
                <c:pt idx="5">
                  <c:v>76</c:v>
                </c:pt>
                <c:pt idx="6">
                  <c:v>71</c:v>
                </c:pt>
                <c:pt idx="7">
                  <c:v>68</c:v>
                </c:pt>
                <c:pt idx="8">
                  <c:v>54</c:v>
                </c:pt>
                <c:pt idx="9">
                  <c:v>42</c:v>
                </c:pt>
                <c:pt idx="10">
                  <c:v>31</c:v>
                </c:pt>
                <c:pt idx="11">
                  <c:v>15</c:v>
                </c:pt>
                <c:pt idx="12">
                  <c:v>18</c:v>
                </c:pt>
                <c:pt idx="13">
                  <c:v>20</c:v>
                </c:pt>
                <c:pt idx="14">
                  <c:v>22</c:v>
                </c:pt>
              </c:numCache>
            </c:numRef>
          </c:yVal>
          <c:smooth val="1"/>
        </c:ser>
        <c:ser>
          <c:idx val="0"/>
          <c:order val="1"/>
          <c:tx>
            <c:v>Corrected data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1.9581599619023796E-2"/>
                  <c:y val="0.37403683837210056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Sheet1!$E$17:$E$31</c:f>
              <c:numCache>
                <c:formatCode>0.00000</c:formatCode>
                <c:ptCount val="15"/>
                <c:pt idx="0">
                  <c:v>2.0833333333333332E-2</c:v>
                </c:pt>
                <c:pt idx="1">
                  <c:v>1.3888888888888888E-2</c:v>
                </c:pt>
                <c:pt idx="2">
                  <c:v>1.020408163265306E-2</c:v>
                </c:pt>
                <c:pt idx="3">
                  <c:v>8.1967213114754103E-3</c:v>
                </c:pt>
                <c:pt idx="4">
                  <c:v>7.6923076923076927E-3</c:v>
                </c:pt>
                <c:pt idx="5">
                  <c:v>6.024096385542169E-3</c:v>
                </c:pt>
                <c:pt idx="6">
                  <c:v>5.4945054945054949E-3</c:v>
                </c:pt>
                <c:pt idx="7">
                  <c:v>5.3763440860215058E-3</c:v>
                </c:pt>
                <c:pt idx="8">
                  <c:v>4.1666666666666666E-3</c:v>
                </c:pt>
                <c:pt idx="9">
                  <c:v>3.3112582781456954E-3</c:v>
                </c:pt>
                <c:pt idx="10">
                  <c:v>2.4875621890547263E-3</c:v>
                </c:pt>
                <c:pt idx="11">
                  <c:v>2.4630541871921183E-3</c:v>
                </c:pt>
                <c:pt idx="12">
                  <c:v>2.136752136752137E-3</c:v>
                </c:pt>
                <c:pt idx="13">
                  <c:v>2.0202020202020202E-3</c:v>
                </c:pt>
                <c:pt idx="14">
                  <c:v>1.9607843137254902E-3</c:v>
                </c:pt>
              </c:numCache>
            </c:numRef>
          </c:xVal>
          <c:yVal>
            <c:numRef>
              <c:f>Sheet1!$J$17:$J$31</c:f>
              <c:numCache>
                <c:formatCode>General</c:formatCode>
                <c:ptCount val="15"/>
                <c:pt idx="0">
                  <c:v>233</c:v>
                </c:pt>
                <c:pt idx="1">
                  <c:v>170</c:v>
                </c:pt>
                <c:pt idx="2">
                  <c:v>130</c:v>
                </c:pt>
                <c:pt idx="4">
                  <c:v>102</c:v>
                </c:pt>
                <c:pt idx="5">
                  <c:v>76</c:v>
                </c:pt>
                <c:pt idx="6">
                  <c:v>71</c:v>
                </c:pt>
                <c:pt idx="7">
                  <c:v>68</c:v>
                </c:pt>
                <c:pt idx="8">
                  <c:v>54</c:v>
                </c:pt>
                <c:pt idx="9">
                  <c:v>42</c:v>
                </c:pt>
                <c:pt idx="10">
                  <c:v>31</c:v>
                </c:pt>
                <c:pt idx="12">
                  <c:v>25</c:v>
                </c:pt>
                <c:pt idx="13">
                  <c:v>20</c:v>
                </c:pt>
                <c:pt idx="14">
                  <c:v>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9518720"/>
        <c:axId val="367120528"/>
      </c:scatterChart>
      <c:valAx>
        <c:axId val="48951872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Inverse Bin Number 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0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7120528"/>
        <c:crosses val="autoZero"/>
        <c:crossBetween val="midCat"/>
      </c:valAx>
      <c:valAx>
        <c:axId val="367120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Distance [mm]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51872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933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803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1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63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12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90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5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99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912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808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35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3C53A-830B-4A79-BE82-B11974752DD7}" type="datetimeFigureOut">
              <a:rPr lang="en-GB" smtClean="0"/>
              <a:t>29/11/2016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9710E-EF46-41AB-B63F-555C2B8E0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47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Distance Measurement  between CMS Yokes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 Crotty</a:t>
            </a:r>
          </a:p>
          <a:p>
            <a:r>
              <a:rPr lang="en-GB" dirty="0" smtClean="0"/>
              <a:t>29 Nov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662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remote sensing IR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6127" t="5641" r="27389" b="853"/>
          <a:stretch/>
        </p:blipFill>
        <p:spPr>
          <a:xfrm>
            <a:off x="5923005" y="109672"/>
            <a:ext cx="5527590" cy="65926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946141"/>
            <a:ext cx="5111743" cy="383380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32086" y="5288612"/>
            <a:ext cx="143338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Arduino Uno</a:t>
            </a:r>
          </a:p>
          <a:p>
            <a:r>
              <a:rPr lang="en-GB" dirty="0" smtClean="0"/>
              <a:t>10 bit ADC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075853" y="3863044"/>
            <a:ext cx="109168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IR Sensor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42588" y="2416629"/>
            <a:ext cx="27992" cy="989360"/>
          </a:xfrm>
          <a:prstGeom prst="straightConnector1">
            <a:avLst/>
          </a:prstGeom>
          <a:ln w="158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903236" y="2766093"/>
            <a:ext cx="1436914" cy="276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Measured distance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82019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Signal from IR sensor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2153" t="5877" r="33698" b="6398"/>
          <a:stretch/>
        </p:blipFill>
        <p:spPr>
          <a:xfrm>
            <a:off x="5635690" y="0"/>
            <a:ext cx="4525348" cy="689245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747657" y="2034073"/>
            <a:ext cx="1474237" cy="1119674"/>
          </a:xfrm>
          <a:prstGeom prst="ellipse">
            <a:avLst/>
          </a:prstGeom>
          <a:solidFill>
            <a:srgbClr val="FF000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894115" y="3054516"/>
            <a:ext cx="2463281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Ambiguous values @ small distances &lt; 2cm</a:t>
            </a:r>
            <a:endParaRPr lang="en-GB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 flipV="1">
            <a:off x="4357396" y="2771192"/>
            <a:ext cx="1390261" cy="60649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98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First results on the Bench (desk)</a:t>
            </a:r>
            <a:endParaRPr lang="en-GB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0649760"/>
              </p:ext>
            </p:extLst>
          </p:nvPr>
        </p:nvGraphicFramePr>
        <p:xfrm>
          <a:off x="645447" y="2255815"/>
          <a:ext cx="5595938" cy="4043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3229728"/>
              </p:ext>
            </p:extLst>
          </p:nvPr>
        </p:nvGraphicFramePr>
        <p:xfrm>
          <a:off x="6444951" y="2588482"/>
          <a:ext cx="5197175" cy="3710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31393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Seems to give good results in the 30-150mm as announced.</a:t>
            </a:r>
          </a:p>
          <a:p>
            <a:r>
              <a:rPr lang="en-GB" dirty="0" smtClean="0"/>
              <a:t>Lower values will have to be sorted due to the response of the IR sensor.</a:t>
            </a:r>
          </a:p>
          <a:p>
            <a:r>
              <a:rPr lang="en-GB" dirty="0" smtClean="0"/>
              <a:t>Calibration to be worked on.</a:t>
            </a:r>
          </a:p>
          <a:p>
            <a:r>
              <a:rPr lang="en-GB" dirty="0" smtClean="0"/>
              <a:t>Code needs developing for multiple sensors.</a:t>
            </a:r>
          </a:p>
          <a:p>
            <a:r>
              <a:rPr lang="en-GB" dirty="0" smtClean="0"/>
              <a:t>Hardware to be made CMS cavern robust.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5644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5885</TotalTime>
  <Words>115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Distance Measurement  between CMS Yokes</vt:lpstr>
      <vt:lpstr>Use remote sensing IR</vt:lpstr>
      <vt:lpstr>Signal from IR sensor</vt:lpstr>
      <vt:lpstr>First results on the Bench (desk)</vt:lpstr>
      <vt:lpstr>Conclusion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Distance Measurement of ME3/1 to Shield on YE3</dc:title>
  <dc:creator>Ian Crotty</dc:creator>
  <cp:lastModifiedBy>Ian Crotty</cp:lastModifiedBy>
  <cp:revision>23</cp:revision>
  <dcterms:created xsi:type="dcterms:W3CDTF">2016-11-29T16:57:21Z</dcterms:created>
  <dcterms:modified xsi:type="dcterms:W3CDTF">2016-12-03T19:03:08Z</dcterms:modified>
</cp:coreProperties>
</file>