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2" r:id="rId5"/>
    <p:sldId id="260" r:id="rId6"/>
    <p:sldId id="263" r:id="rId7"/>
    <p:sldId id="261" r:id="rId8"/>
    <p:sldId id="264" r:id="rId9"/>
    <p:sldId id="266" r:id="rId10"/>
    <p:sldId id="265" r:id="rId11"/>
    <p:sldId id="258" r:id="rId12"/>
  </p:sldIdLst>
  <p:sldSz cx="12192000" cy="6858000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91" d="100"/>
          <a:sy n="91" d="100"/>
        </p:scale>
        <p:origin x="-126" y="-12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8CB0D-200B-4958-BAFF-F1CE6C69E6BA}" type="datetimeFigureOut">
              <a:rPr lang="en-GB" smtClean="0"/>
              <a:t>01/09/2016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52806-320C-4497-82E5-6574B40828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17117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8CB0D-200B-4958-BAFF-F1CE6C69E6BA}" type="datetimeFigureOut">
              <a:rPr lang="en-GB" smtClean="0"/>
              <a:t>01/09/2016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52806-320C-4497-82E5-6574B40828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50452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8CB0D-200B-4958-BAFF-F1CE6C69E6BA}" type="datetimeFigureOut">
              <a:rPr lang="en-GB" smtClean="0"/>
              <a:t>01/09/2016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52806-320C-4497-82E5-6574B40828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32567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8CB0D-200B-4958-BAFF-F1CE6C69E6BA}" type="datetimeFigureOut">
              <a:rPr lang="en-GB" smtClean="0"/>
              <a:t>01/09/2016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52806-320C-4497-82E5-6574B40828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62872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8CB0D-200B-4958-BAFF-F1CE6C69E6BA}" type="datetimeFigureOut">
              <a:rPr lang="en-GB" smtClean="0"/>
              <a:t>01/09/2016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52806-320C-4497-82E5-6574B40828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76375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8CB0D-200B-4958-BAFF-F1CE6C69E6BA}" type="datetimeFigureOut">
              <a:rPr lang="en-GB" smtClean="0"/>
              <a:t>01/09/2016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52806-320C-4497-82E5-6574B40828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63211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8CB0D-200B-4958-BAFF-F1CE6C69E6BA}" type="datetimeFigureOut">
              <a:rPr lang="en-GB" smtClean="0"/>
              <a:t>01/09/2016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52806-320C-4497-82E5-6574B40828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49025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8CB0D-200B-4958-BAFF-F1CE6C69E6BA}" type="datetimeFigureOut">
              <a:rPr lang="en-GB" smtClean="0"/>
              <a:t>01/09/2016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52806-320C-4497-82E5-6574B40828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70066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8CB0D-200B-4958-BAFF-F1CE6C69E6BA}" type="datetimeFigureOut">
              <a:rPr lang="en-GB" smtClean="0"/>
              <a:t>01/09/2016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52806-320C-4497-82E5-6574B40828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93200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8CB0D-200B-4958-BAFF-F1CE6C69E6BA}" type="datetimeFigureOut">
              <a:rPr lang="en-GB" smtClean="0"/>
              <a:t>01/09/2016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52806-320C-4497-82E5-6574B40828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25843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8CB0D-200B-4958-BAFF-F1CE6C69E6BA}" type="datetimeFigureOut">
              <a:rPr lang="en-GB" smtClean="0"/>
              <a:t>01/09/2016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52806-320C-4497-82E5-6574B40828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89893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28CB0D-200B-4958-BAFF-F1CE6C69E6BA}" type="datetimeFigureOut">
              <a:rPr lang="en-GB" smtClean="0"/>
              <a:t>01/09/2016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852806-320C-4497-82E5-6574B40828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4487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mtClean="0"/>
              <a:t>RE3/1 </a:t>
            </a:r>
            <a:r>
              <a:rPr lang="en-GB" dirty="0" smtClean="0"/>
              <a:t>and RE4/1 Integration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Ian </a:t>
            </a:r>
            <a:r>
              <a:rPr lang="en-GB" dirty="0" err="1"/>
              <a:t>Crotty</a:t>
            </a:r>
            <a:endParaRPr lang="en-GB" dirty="0"/>
          </a:p>
          <a:p>
            <a:r>
              <a:rPr lang="en-GB" dirty="0"/>
              <a:t>01 September 2016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10582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Time line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To be discussed with Isabel.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94521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Conclusion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There is a lot of work to be completed.</a:t>
            </a:r>
          </a:p>
          <a:p>
            <a:r>
              <a:rPr lang="en-GB" dirty="0" smtClean="0"/>
              <a:t>Integration of the two stations is quite different.</a:t>
            </a:r>
          </a:p>
          <a:p>
            <a:r>
              <a:rPr lang="en-GB" dirty="0" smtClean="0"/>
              <a:t>The sooner we can converge on a technology the easier will be the design work.</a:t>
            </a:r>
          </a:p>
          <a:p>
            <a:r>
              <a:rPr lang="en-GB" dirty="0" smtClean="0"/>
              <a:t>Collaboration with IO started well, has slowed over the summer</a:t>
            </a:r>
            <a:r>
              <a:rPr lang="en-GB" dirty="0" smtClean="0"/>
              <a:t>.</a:t>
            </a:r>
          </a:p>
          <a:p>
            <a:r>
              <a:rPr lang="en-GB" dirty="0" smtClean="0"/>
              <a:t>Man power, </a:t>
            </a:r>
            <a:r>
              <a:rPr lang="en-GB" smtClean="0"/>
              <a:t>time line ?</a:t>
            </a:r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559065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Steps for both RE3/1 &amp; RE4/1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Envelope agreed with Integration Office</a:t>
            </a:r>
          </a:p>
          <a:p>
            <a:r>
              <a:rPr lang="en-GB" dirty="0" smtClean="0"/>
              <a:t>Detailed schematic of nominal chamber exterior ( PP and Electronic covers)</a:t>
            </a:r>
          </a:p>
          <a:p>
            <a:r>
              <a:rPr lang="en-GB" dirty="0" smtClean="0"/>
              <a:t>Detail design of 1 or 2 chamber technologies</a:t>
            </a:r>
          </a:p>
          <a:p>
            <a:r>
              <a:rPr lang="en-GB" dirty="0" smtClean="0"/>
              <a:t>Model (wood or </a:t>
            </a:r>
            <a:r>
              <a:rPr lang="en-GB" dirty="0" err="1" smtClean="0"/>
              <a:t>Alu</a:t>
            </a:r>
            <a:r>
              <a:rPr lang="en-GB" dirty="0" smtClean="0"/>
              <a:t> case) of RE3/1 &amp; RE4/1 for installation in P5</a:t>
            </a:r>
            <a:r>
              <a:rPr lang="en-GB" dirty="0" smtClean="0"/>
              <a:t>. Dates  ??</a:t>
            </a:r>
            <a:endParaRPr lang="en-GB" dirty="0" smtClean="0"/>
          </a:p>
          <a:p>
            <a:r>
              <a:rPr lang="en-GB" dirty="0" smtClean="0"/>
              <a:t>Mounting design for RE4/1, complicated concept</a:t>
            </a:r>
          </a:p>
          <a:p>
            <a:r>
              <a:rPr lang="en-GB" dirty="0" smtClean="0"/>
              <a:t>Mounting for RE3/1 with present locations or new.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006838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Envelope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Establish 3D model outer limits, namely touching neighbouring elements , CSCs etc.</a:t>
            </a:r>
          </a:p>
          <a:p>
            <a:r>
              <a:rPr lang="en-GB" dirty="0" smtClean="0"/>
              <a:t>Cut back in order to provide agreed clearances </a:t>
            </a:r>
            <a:r>
              <a:rPr lang="en-GB" dirty="0" err="1" smtClean="0"/>
              <a:t>wrt</a:t>
            </a:r>
            <a:r>
              <a:rPr lang="en-GB" dirty="0" smtClean="0"/>
              <a:t> neighbours.</a:t>
            </a:r>
          </a:p>
          <a:p>
            <a:r>
              <a:rPr lang="en-GB" dirty="0" smtClean="0"/>
              <a:t>Evolve basic chamber  </a:t>
            </a:r>
          </a:p>
          <a:p>
            <a:r>
              <a:rPr lang="en-GB" dirty="0" smtClean="0"/>
              <a:t>Measure the distances with CMS closed with B= 1 &amp; 0. </a:t>
            </a:r>
            <a:r>
              <a:rPr lang="en-GB" dirty="0" smtClean="0"/>
              <a:t>Basically </a:t>
            </a:r>
            <a:r>
              <a:rPr lang="en-GB" dirty="0" smtClean="0"/>
              <a:t>confirm the 14mm between yokes.</a:t>
            </a:r>
          </a:p>
          <a:p>
            <a:r>
              <a:rPr lang="en-GB" dirty="0" smtClean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17265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Installation model for P5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Make at P5 WS a wooden or light weight (10kg) case for verifying P5 envelope, mounting and installation scenarios.</a:t>
            </a:r>
          </a:p>
          <a:p>
            <a:endParaRPr lang="en-GB" dirty="0"/>
          </a:p>
          <a:p>
            <a:r>
              <a:rPr lang="en-GB" dirty="0" smtClean="0"/>
              <a:t>Modify detailed schematic using input from above, there will be detailed changes.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643831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Detailed schematic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Integrate the basic chamber to the surroundings </a:t>
            </a:r>
          </a:p>
          <a:p>
            <a:pPr lvl="1"/>
            <a:r>
              <a:rPr lang="en-GB" dirty="0" smtClean="0"/>
              <a:t>Mounting schematic for both RE3 &amp; 4</a:t>
            </a:r>
          </a:p>
          <a:p>
            <a:pPr lvl="1"/>
            <a:r>
              <a:rPr lang="en-GB" dirty="0" smtClean="0"/>
              <a:t>Cooling and gas up to external periphery ( Obtain input form CMS cooling &amp; gas</a:t>
            </a:r>
          </a:p>
          <a:p>
            <a:pPr lvl="1"/>
            <a:r>
              <a:rPr lang="en-GB" dirty="0" smtClean="0"/>
              <a:t>Cable paths to rack space.</a:t>
            </a:r>
          </a:p>
          <a:p>
            <a:pPr lvl="1"/>
            <a:endParaRPr lang="en-GB" dirty="0"/>
          </a:p>
          <a:p>
            <a:pPr lvl="1"/>
            <a:endParaRPr lang="en-GB" dirty="0" smtClean="0"/>
          </a:p>
          <a:p>
            <a:pPr lvl="1"/>
            <a:r>
              <a:rPr lang="en-GB" dirty="0" smtClean="0"/>
              <a:t>This is a big job</a:t>
            </a:r>
          </a:p>
          <a:p>
            <a:pPr lvl="1"/>
            <a:r>
              <a:rPr lang="en-GB" dirty="0" smtClean="0"/>
              <a:t>Followed by detailed prototype </a:t>
            </a:r>
          </a:p>
          <a:p>
            <a:pPr lvl="1"/>
            <a:endParaRPr lang="en-GB" dirty="0" smtClean="0"/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83469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Chamber design for </a:t>
            </a:r>
            <a:r>
              <a:rPr lang="en-GB" dirty="0" smtClean="0"/>
              <a:t>the </a:t>
            </a:r>
            <a:r>
              <a:rPr lang="en-GB" dirty="0" smtClean="0"/>
              <a:t>different designs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If time permits</a:t>
            </a:r>
          </a:p>
          <a:p>
            <a:endParaRPr lang="en-GB" dirty="0"/>
          </a:p>
          <a:p>
            <a:r>
              <a:rPr lang="en-GB" dirty="0" smtClean="0"/>
              <a:t>With collaboration of external institutes come up with a design . This is an iterative process as space is vied for ….. And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376940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Design or different chambers technology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Obtain basic layout info from China, Lyon, Korea and XX</a:t>
            </a:r>
          </a:p>
          <a:p>
            <a:r>
              <a:rPr lang="en-GB" dirty="0" smtClean="0"/>
              <a:t>Propose basic internal design, for all 3 if time permits, to </a:t>
            </a:r>
            <a:r>
              <a:rPr lang="en-GB" dirty="0" smtClean="0"/>
              <a:t>verify </a:t>
            </a:r>
            <a:r>
              <a:rPr lang="en-GB" dirty="0" smtClean="0"/>
              <a:t>validity of these basic assumptions on layout HV and Gas</a:t>
            </a:r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617703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Mounting design for RE4/1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 inner radius is simple as the inner CSC mounts are there and available.</a:t>
            </a:r>
          </a:p>
          <a:p>
            <a:r>
              <a:rPr lang="en-GB" dirty="0" smtClean="0"/>
              <a:t>The outer radius is more sophisticated as the mounting post is behind the RE4 SM. </a:t>
            </a:r>
          </a:p>
          <a:p>
            <a:r>
              <a:rPr lang="en-GB" dirty="0" smtClean="0"/>
              <a:t>There are basically 2 options </a:t>
            </a:r>
          </a:p>
          <a:p>
            <a:pPr marL="0" indent="0">
              <a:buNone/>
            </a:pPr>
            <a:r>
              <a:rPr lang="en-GB" dirty="0"/>
              <a:t>	</a:t>
            </a:r>
            <a:r>
              <a:rPr lang="en-GB" dirty="0" smtClean="0"/>
              <a:t>either assemble a platform on which the chambers can be 	mounted.</a:t>
            </a:r>
          </a:p>
          <a:p>
            <a:r>
              <a:rPr lang="en-GB" dirty="0" smtClean="0"/>
              <a:t>OR </a:t>
            </a:r>
          </a:p>
          <a:p>
            <a:pPr marL="0" indent="0">
              <a:buNone/>
            </a:pPr>
            <a:r>
              <a:rPr lang="en-GB" dirty="0"/>
              <a:t>	</a:t>
            </a:r>
            <a:r>
              <a:rPr lang="en-GB" dirty="0" smtClean="0"/>
              <a:t>mount directly to the mounting posts.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29857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Mounting design for </a:t>
            </a:r>
            <a:r>
              <a:rPr lang="en-GB" dirty="0" smtClean="0"/>
              <a:t>RE3/1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 present mounting points (M12 threaded holes) are for the low Eta coverage..</a:t>
            </a:r>
            <a:endParaRPr lang="en-GB" dirty="0"/>
          </a:p>
          <a:p>
            <a:r>
              <a:rPr lang="en-GB" dirty="0" smtClean="0"/>
              <a:t>These points (x4) could be used for a chamber going to high eta. </a:t>
            </a:r>
            <a:endParaRPr lang="en-GB" dirty="0"/>
          </a:p>
          <a:p>
            <a:r>
              <a:rPr lang="en-GB" dirty="0" smtClean="0"/>
              <a:t>The question will be to mount “over” the shielding.</a:t>
            </a:r>
            <a:endParaRPr lang="en-GB" dirty="0"/>
          </a:p>
          <a:p>
            <a:r>
              <a:rPr lang="en-GB" dirty="0" smtClean="0"/>
              <a:t>The access to the FE should be with no chamber removal.</a:t>
            </a:r>
            <a:endParaRPr lang="en-GB" dirty="0"/>
          </a:p>
          <a:p>
            <a:r>
              <a:rPr lang="en-GB" dirty="0" smtClean="0"/>
              <a:t>CSC alignment system use has to be understood. 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855911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21478</TotalTime>
  <Words>455</Words>
  <Application>Microsoft Office PowerPoint</Application>
  <PresentationFormat>Custom</PresentationFormat>
  <Paragraphs>57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RE3/1 and RE4/1 Integration</vt:lpstr>
      <vt:lpstr>Steps for both RE3/1 &amp; RE4/1</vt:lpstr>
      <vt:lpstr>Envelope</vt:lpstr>
      <vt:lpstr>Installation model for P5</vt:lpstr>
      <vt:lpstr>Detailed schematic</vt:lpstr>
      <vt:lpstr>Chamber design for the different designs</vt:lpstr>
      <vt:lpstr>Design or different chambers technology</vt:lpstr>
      <vt:lpstr>Mounting design for RE4/1</vt:lpstr>
      <vt:lpstr>Mounting design for RE3/1</vt:lpstr>
      <vt:lpstr>Time line</vt:lpstr>
      <vt:lpstr>Conclusion</vt:lpstr>
    </vt:vector>
  </TitlesOfParts>
  <Company>CERN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Re3/1 and RE4/1 Integration</dc:title>
  <dc:creator>Ian Crotty</dc:creator>
  <cp:lastModifiedBy>Ian Crotty</cp:lastModifiedBy>
  <cp:revision>28</cp:revision>
  <cp:lastPrinted>2016-08-23T07:17:35Z</cp:lastPrinted>
  <dcterms:created xsi:type="dcterms:W3CDTF">2016-08-02T17:33:49Z</dcterms:created>
  <dcterms:modified xsi:type="dcterms:W3CDTF">2016-09-01T10:06:10Z</dcterms:modified>
</cp:coreProperties>
</file>