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7" r:id="rId5"/>
    <p:sldId id="262" r:id="rId6"/>
    <p:sldId id="260" r:id="rId7"/>
    <p:sldId id="263" r:id="rId8"/>
    <p:sldId id="264" r:id="rId9"/>
    <p:sldId id="266" r:id="rId10"/>
    <p:sldId id="265" r:id="rId11"/>
    <p:sldId id="258" r:id="rId1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711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045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256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28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63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32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902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006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320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58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989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8CB0D-200B-4958-BAFF-F1CE6C69E6BA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48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RE3/1 </a:t>
            </a:r>
            <a:r>
              <a:rPr lang="en-GB" dirty="0" smtClean="0"/>
              <a:t>and RE4/1 Integration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 </a:t>
            </a:r>
            <a:r>
              <a:rPr lang="en-GB" dirty="0" err="1"/>
              <a:t>Crotty</a:t>
            </a:r>
            <a:endParaRPr lang="en-GB" dirty="0"/>
          </a:p>
          <a:p>
            <a:r>
              <a:rPr lang="en-GB" dirty="0" smtClean="0"/>
              <a:t>06 </a:t>
            </a:r>
            <a:r>
              <a:rPr lang="en-GB" dirty="0"/>
              <a:t>September 2016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58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 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need the basic envelope asap. October 2016</a:t>
            </a:r>
          </a:p>
          <a:p>
            <a:r>
              <a:rPr lang="en-GB" dirty="0" smtClean="0"/>
              <a:t>Installation model to verify interferences </a:t>
            </a:r>
            <a:r>
              <a:rPr lang="en-GB" dirty="0" err="1" smtClean="0"/>
              <a:t>etc</a:t>
            </a:r>
            <a:r>
              <a:rPr lang="en-GB" dirty="0" smtClean="0"/>
              <a:t> inside CMS. Dec 2016</a:t>
            </a:r>
          </a:p>
          <a:p>
            <a:r>
              <a:rPr lang="en-GB" dirty="0" smtClean="0"/>
              <a:t>Design of services off the chamber to the </a:t>
            </a:r>
            <a:r>
              <a:rPr lang="en-GB" dirty="0" err="1" smtClean="0"/>
              <a:t>Perpherey</a:t>
            </a:r>
            <a:r>
              <a:rPr lang="en-GB" dirty="0" smtClean="0"/>
              <a:t>. Basic calculations and schematics.  March 2017.</a:t>
            </a:r>
          </a:p>
          <a:p>
            <a:r>
              <a:rPr lang="en-GB" dirty="0" smtClean="0"/>
              <a:t>Detailed prototype first design </a:t>
            </a:r>
            <a:r>
              <a:rPr lang="en-GB" smtClean="0"/>
              <a:t>June </a:t>
            </a:r>
            <a:r>
              <a:rPr lang="en-GB" smtClean="0"/>
              <a:t>2017</a:t>
            </a:r>
            <a:endParaRPr lang="en-GB" dirty="0" smtClean="0"/>
          </a:p>
          <a:p>
            <a:r>
              <a:rPr lang="en-GB" dirty="0" smtClean="0"/>
              <a:t>Build mechanical prototype.	June 2017</a:t>
            </a:r>
          </a:p>
          <a:p>
            <a:r>
              <a:rPr lang="en-GB" dirty="0" smtClean="0"/>
              <a:t> Mounting design and prototype in 904 Aug 2017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452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is a lot of work to be completed.</a:t>
            </a:r>
          </a:p>
          <a:p>
            <a:r>
              <a:rPr lang="en-GB" dirty="0" smtClean="0"/>
              <a:t>Integration of the two stations is quite different.</a:t>
            </a:r>
          </a:p>
          <a:p>
            <a:r>
              <a:rPr lang="en-GB" dirty="0" smtClean="0"/>
              <a:t>The sooner we can converge on a technology the easier will be the design work.</a:t>
            </a:r>
          </a:p>
          <a:p>
            <a:r>
              <a:rPr lang="en-GB" dirty="0" smtClean="0"/>
              <a:t>Collaboration with IO started well, has slowed over the summer.</a:t>
            </a:r>
          </a:p>
          <a:p>
            <a:r>
              <a:rPr lang="en-GB" dirty="0" smtClean="0"/>
              <a:t>Man power, time line to be developed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5906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Steps for both RE3/1 &amp; RE4/1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Envelope agreed with Integration Office</a:t>
            </a:r>
          </a:p>
          <a:p>
            <a:r>
              <a:rPr lang="en-GB" dirty="0" smtClean="0"/>
              <a:t>Detailed schematic of nominal chamber exterior ( PP and Electronic covers)</a:t>
            </a:r>
          </a:p>
          <a:p>
            <a:r>
              <a:rPr lang="en-GB" dirty="0" smtClean="0"/>
              <a:t>Detail design of the different chamber technologies.</a:t>
            </a:r>
          </a:p>
          <a:p>
            <a:r>
              <a:rPr lang="en-GB" dirty="0" smtClean="0"/>
              <a:t>Model (wood or </a:t>
            </a:r>
            <a:r>
              <a:rPr lang="en-GB" dirty="0" err="1" smtClean="0"/>
              <a:t>Alu</a:t>
            </a:r>
            <a:r>
              <a:rPr lang="en-GB" dirty="0" smtClean="0"/>
              <a:t> case) of RE3/1 &amp; RE4/1 for installation in P5. Dates.</a:t>
            </a:r>
          </a:p>
          <a:p>
            <a:r>
              <a:rPr lang="en-GB" dirty="0" smtClean="0"/>
              <a:t>Mounting design for RE4/1, complicated concept</a:t>
            </a:r>
          </a:p>
          <a:p>
            <a:r>
              <a:rPr lang="en-GB" dirty="0" smtClean="0"/>
              <a:t>Mounting for RE3/1 with present locations or new.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683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Envelope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Establish 3D model outer limits, namely touching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 neighbouring elements , CSCs etc.</a:t>
            </a:r>
          </a:p>
          <a:p>
            <a:r>
              <a:rPr lang="en-GB" sz="2400" dirty="0" smtClean="0"/>
              <a:t>Cut back in order to provide agreed 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clearances </a:t>
            </a:r>
            <a:r>
              <a:rPr lang="en-GB" sz="2400" dirty="0" err="1" smtClean="0"/>
              <a:t>wrt</a:t>
            </a:r>
            <a:r>
              <a:rPr lang="en-GB" sz="2400" dirty="0" smtClean="0"/>
              <a:t> neighbours.</a:t>
            </a:r>
          </a:p>
          <a:p>
            <a:r>
              <a:rPr lang="en-GB" sz="2400" dirty="0" smtClean="0"/>
              <a:t>Evolve basic chamber  </a:t>
            </a:r>
          </a:p>
          <a:p>
            <a:r>
              <a:rPr lang="en-GB" sz="2400" dirty="0" smtClean="0"/>
              <a:t>Measure the distances with CMS closed 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with B= 1 &amp; 0. Basically confirm the 14mm between yokes. There are numerous interesting solutions to look for this important detail.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G:\Websites\p\project-cms-rpc-endcap\RPC\UpscopeHighEta\RPCDevelopements\RE31and41\RE31\Drawings\BokiParameters24May2016\9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509812" y="117595"/>
            <a:ext cx="4421173" cy="431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988682" y="1027906"/>
            <a:ext cx="848497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RE4/1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9720398" y="1631518"/>
            <a:ext cx="848497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RE3/1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726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146" y="140278"/>
            <a:ext cx="8413581" cy="65070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426036" y="637311"/>
            <a:ext cx="232756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Proposed outer limits  to go to IO this week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758545" y="5772729"/>
            <a:ext cx="2078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Lena Voevodina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1890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Installation model for P5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at P5 WS a wooden or light weight (10kg) case for verifying P5 envelope, study mounting and installation scenarios.</a:t>
            </a:r>
          </a:p>
          <a:p>
            <a:endParaRPr lang="en-GB" dirty="0"/>
          </a:p>
          <a:p>
            <a:r>
              <a:rPr lang="en-GB" dirty="0" smtClean="0"/>
              <a:t>Modify detailed schematic using input </a:t>
            </a:r>
          </a:p>
          <a:p>
            <a:pPr marL="0" indent="0">
              <a:buNone/>
            </a:pPr>
            <a:r>
              <a:rPr lang="en-GB" dirty="0" smtClean="0"/>
              <a:t>from above, there will be detailed changes.</a:t>
            </a:r>
          </a:p>
          <a:p>
            <a:endParaRPr lang="en-GB" dirty="0"/>
          </a:p>
          <a:p>
            <a:r>
              <a:rPr lang="en-GB" dirty="0" smtClean="0"/>
              <a:t>If this can  be done it is either during </a:t>
            </a:r>
          </a:p>
          <a:p>
            <a:pPr marL="0" indent="0">
              <a:buNone/>
            </a:pPr>
            <a:r>
              <a:rPr lang="en-GB" dirty="0" smtClean="0"/>
              <a:t>   Xmas break or 1 week April </a:t>
            </a:r>
            <a:r>
              <a:rPr lang="en-GB" dirty="0" smtClean="0"/>
              <a:t>2017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20185" t="6840" r="28076" b="5660"/>
          <a:stretch/>
        </p:blipFill>
        <p:spPr bwMode="auto">
          <a:xfrm>
            <a:off x="7630218" y="2990936"/>
            <a:ext cx="3723582" cy="318602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64383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Detailed schematic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Integrate the basic chamber to the surroundings </a:t>
            </a:r>
          </a:p>
          <a:p>
            <a:pPr lvl="1"/>
            <a:r>
              <a:rPr lang="en-GB" dirty="0" smtClean="0"/>
              <a:t>Mounting schematic for both RE3 &amp; 4</a:t>
            </a:r>
          </a:p>
          <a:p>
            <a:pPr lvl="1"/>
            <a:r>
              <a:rPr lang="en-GB" dirty="0" smtClean="0"/>
              <a:t>Cooling and gas up to external periphery ( Obtain input form CMS cooling &amp; gas</a:t>
            </a:r>
          </a:p>
          <a:p>
            <a:pPr lvl="1"/>
            <a:r>
              <a:rPr lang="en-GB" dirty="0" smtClean="0"/>
              <a:t>Cable paths to rack space.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This is a big job</a:t>
            </a:r>
          </a:p>
          <a:p>
            <a:pPr lvl="1"/>
            <a:r>
              <a:rPr lang="en-GB" dirty="0" smtClean="0"/>
              <a:t>Followed by detailed prototype 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pic>
        <p:nvPicPr>
          <p:cNvPr id="4" name="Picture 6" descr="G:\Websites\p\project-cms-rpc-endcap\RPC\UpscopeHighEta\RPCDevelopements\RE31and41\RE31\Photos040214\04022014569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6886155" y="3480748"/>
            <a:ext cx="3711936" cy="2783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8346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Chamber design for the different technology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Obtain </a:t>
            </a:r>
            <a:r>
              <a:rPr lang="en-GB" dirty="0"/>
              <a:t>basic layout info from China, </a:t>
            </a:r>
            <a:r>
              <a:rPr lang="en-GB" dirty="0" smtClean="0"/>
              <a:t>Lyon and Korea</a:t>
            </a:r>
            <a:endParaRPr lang="en-GB" dirty="0"/>
          </a:p>
          <a:p>
            <a:r>
              <a:rPr lang="en-GB" dirty="0" smtClean="0"/>
              <a:t>With collaboration of external institutes come up with a design . This is an iterative process.</a:t>
            </a:r>
          </a:p>
          <a:p>
            <a:r>
              <a:rPr lang="en-GB" dirty="0"/>
              <a:t>Propose basic internal design, for </a:t>
            </a:r>
            <a:r>
              <a:rPr lang="en-GB" dirty="0" smtClean="0"/>
              <a:t>the different designs </a:t>
            </a:r>
            <a:r>
              <a:rPr lang="en-GB" dirty="0"/>
              <a:t>if time permits, to verify validity of these basic assumptions on layout HV and Gas</a:t>
            </a:r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37745" y="4001293"/>
            <a:ext cx="4046494" cy="2669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D:\연구과제\Conferences\RPC_Conf\2014\kslee\Figures\4gap_RPC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1851" y="4001293"/>
            <a:ext cx="3079204" cy="281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7694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Mounting design for RE4/1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inner radius is simple as the inner CSC mounts are there and available.</a:t>
            </a:r>
          </a:p>
          <a:p>
            <a:r>
              <a:rPr lang="en-GB" dirty="0" smtClean="0"/>
              <a:t>The outer radius is more sophisticated as </a:t>
            </a:r>
          </a:p>
          <a:p>
            <a:pPr marL="0" indent="0">
              <a:buNone/>
            </a:pPr>
            <a:r>
              <a:rPr lang="en-GB" dirty="0" smtClean="0"/>
              <a:t>the mounting post is behind the RE4 SM. </a:t>
            </a:r>
          </a:p>
          <a:p>
            <a:r>
              <a:rPr lang="en-GB" dirty="0" smtClean="0"/>
              <a:t>There are basically 2 options </a:t>
            </a:r>
          </a:p>
          <a:p>
            <a:pPr marL="0" indent="0">
              <a:buNone/>
            </a:pPr>
            <a:r>
              <a:rPr lang="en-GB" dirty="0" smtClean="0"/>
              <a:t>either assemble a platform on which</a:t>
            </a:r>
          </a:p>
          <a:p>
            <a:pPr marL="0" indent="0">
              <a:buNone/>
            </a:pPr>
            <a:r>
              <a:rPr lang="en-GB" dirty="0" smtClean="0"/>
              <a:t> the chambers can be mounted.</a:t>
            </a:r>
          </a:p>
          <a:p>
            <a:r>
              <a:rPr lang="en-GB" dirty="0" smtClean="0"/>
              <a:t>OR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mount directly to the mounting posts. </a:t>
            </a:r>
            <a:endParaRPr lang="en-GB" dirty="0"/>
          </a:p>
        </p:txBody>
      </p:sp>
      <p:pic>
        <p:nvPicPr>
          <p:cNvPr id="4" name="Picture 3" descr="G:\Websites\p\project-cms-rpc-endcap\RPC\UpscopeHighEta\RPCDevelopements\RE31and41\RE41\Photos\InnerRadiusSupport\PositiveRE4\IMG_093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0800000">
            <a:off x="7620000" y="2747963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2985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Mounting design for </a:t>
            </a:r>
            <a:r>
              <a:rPr lang="en-GB" dirty="0" smtClean="0"/>
              <a:t>RE3/1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present mounting points (M12 threaded holes) are for the low Eta coverage..</a:t>
            </a:r>
            <a:endParaRPr lang="en-GB" dirty="0"/>
          </a:p>
          <a:p>
            <a:r>
              <a:rPr lang="en-GB" dirty="0" smtClean="0"/>
              <a:t>These points (x4) could be used for</a:t>
            </a:r>
          </a:p>
          <a:p>
            <a:pPr marL="0" indent="0">
              <a:buNone/>
            </a:pPr>
            <a:r>
              <a:rPr lang="en-GB" dirty="0" smtClean="0"/>
              <a:t> a chamber going to high eta. </a:t>
            </a:r>
            <a:endParaRPr lang="en-GB" dirty="0"/>
          </a:p>
          <a:p>
            <a:r>
              <a:rPr lang="en-GB" dirty="0" smtClean="0"/>
              <a:t>The question will be to mount </a:t>
            </a:r>
          </a:p>
          <a:p>
            <a:pPr marL="0" indent="0">
              <a:buNone/>
            </a:pPr>
            <a:r>
              <a:rPr lang="en-GB" dirty="0" smtClean="0"/>
              <a:t>“over” the shielding.</a:t>
            </a:r>
            <a:endParaRPr lang="en-GB" dirty="0"/>
          </a:p>
          <a:p>
            <a:r>
              <a:rPr lang="en-GB" dirty="0" smtClean="0"/>
              <a:t>The access to the FE should be</a:t>
            </a:r>
          </a:p>
          <a:p>
            <a:pPr marL="0" indent="0">
              <a:buNone/>
            </a:pPr>
            <a:r>
              <a:rPr lang="en-GB" dirty="0" smtClean="0"/>
              <a:t> with no chamber removal.</a:t>
            </a:r>
            <a:endParaRPr lang="en-GB" dirty="0"/>
          </a:p>
          <a:p>
            <a:r>
              <a:rPr lang="en-GB" dirty="0" smtClean="0"/>
              <a:t>CSC alignment system use has to be understood. 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5" descr="G:\Websites\p\project-cms-rpc-endcap\RPC\UpscopeHighEta\RPCDevelopements\RE31and41\RE31\Photos040214\04022014564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71435" y="2271223"/>
            <a:ext cx="4176462" cy="3132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347036" y="4623810"/>
            <a:ext cx="1006764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Low Eta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9772073" y="4442691"/>
            <a:ext cx="785091" cy="46182"/>
          </a:xfrm>
          <a:prstGeom prst="straightConnector1">
            <a:avLst/>
          </a:prstGeom>
          <a:ln w="22225">
            <a:solidFill>
              <a:srgbClr val="FFC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8515927" y="4035226"/>
            <a:ext cx="1524000" cy="155331"/>
          </a:xfrm>
          <a:prstGeom prst="straightConnector1">
            <a:avLst/>
          </a:prstGeom>
          <a:ln w="254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384309" y="3565121"/>
            <a:ext cx="100676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High Eta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591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21580</TotalTime>
  <Words>494</Words>
  <Application>Microsoft Office PowerPoint</Application>
  <PresentationFormat>Widescreen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RE3/1 and RE4/1 Integration</vt:lpstr>
      <vt:lpstr>Steps for both RE3/1 &amp; RE4/1</vt:lpstr>
      <vt:lpstr>Envelope</vt:lpstr>
      <vt:lpstr>PowerPoint Presentation</vt:lpstr>
      <vt:lpstr>Installation model for P5</vt:lpstr>
      <vt:lpstr>Detailed schematic</vt:lpstr>
      <vt:lpstr>Chamber design for the different technology</vt:lpstr>
      <vt:lpstr>Mounting design for RE4/1</vt:lpstr>
      <vt:lpstr>Mounting design for RE3/1</vt:lpstr>
      <vt:lpstr>Time line</vt:lpstr>
      <vt:lpstr>Conclusion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Re3/1 and RE4/1 Integration</dc:title>
  <dc:creator>Ian Crotty</dc:creator>
  <cp:lastModifiedBy>Ian Crotty</cp:lastModifiedBy>
  <cp:revision>52</cp:revision>
  <cp:lastPrinted>2016-08-23T07:17:35Z</cp:lastPrinted>
  <dcterms:created xsi:type="dcterms:W3CDTF">2016-08-02T17:33:49Z</dcterms:created>
  <dcterms:modified xsi:type="dcterms:W3CDTF">2016-10-10T08:56:07Z</dcterms:modified>
</cp:coreProperties>
</file>