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77E2-DF59-4526-80D5-F78807DD1990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4B97-B4E4-464B-8C4C-0C586DC5A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84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77E2-DF59-4526-80D5-F78807DD1990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4B97-B4E4-464B-8C4C-0C586DC5A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35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77E2-DF59-4526-80D5-F78807DD1990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4B97-B4E4-464B-8C4C-0C586DC5A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60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77E2-DF59-4526-80D5-F78807DD1990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4B97-B4E4-464B-8C4C-0C586DC5A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64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77E2-DF59-4526-80D5-F78807DD1990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4B97-B4E4-464B-8C4C-0C586DC5A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148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77E2-DF59-4526-80D5-F78807DD1990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4B97-B4E4-464B-8C4C-0C586DC5A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38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77E2-DF59-4526-80D5-F78807DD1990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4B97-B4E4-464B-8C4C-0C586DC5A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53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77E2-DF59-4526-80D5-F78807DD1990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4B97-B4E4-464B-8C4C-0C586DC5A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01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77E2-DF59-4526-80D5-F78807DD1990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4B97-B4E4-464B-8C4C-0C586DC5A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2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77E2-DF59-4526-80D5-F78807DD1990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4B97-B4E4-464B-8C4C-0C586DC5A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76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77E2-DF59-4526-80D5-F78807DD1990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4B97-B4E4-464B-8C4C-0C586DC5A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98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A77E2-DF59-4526-80D5-F78807DD1990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A4B97-B4E4-464B-8C4C-0C586DC5A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24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.bouhelal@ipnl.in2p3.fr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Henkel/Loctite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Conductive paint from Lyon glass activities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1741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799" y="6017201"/>
            <a:ext cx="4887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http://na.henkel-adhesives.com/product-search-1554.htm?nodeid=8798047404033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268" t="17106" r="47418" b="9139"/>
          <a:stretch/>
        </p:blipFill>
        <p:spPr>
          <a:xfrm>
            <a:off x="73573" y="366667"/>
            <a:ext cx="5297214" cy="5161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4504" t="15120" r="35884" b="21665"/>
          <a:stretch/>
        </p:blipFill>
        <p:spPr>
          <a:xfrm>
            <a:off x="5370787" y="115613"/>
            <a:ext cx="5749158" cy="669923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57655" y="1576552"/>
            <a:ext cx="2091559" cy="54653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7320" y="721235"/>
            <a:ext cx="2781302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05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3588" y="6325554"/>
            <a:ext cx="7139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http://thebond.cn/uploadfile/2016/0126/20160126100813664.pdf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980" t="15106" r="34375" b="5764"/>
          <a:stretch/>
        </p:blipFill>
        <p:spPr>
          <a:xfrm>
            <a:off x="7001815" y="0"/>
            <a:ext cx="5190185" cy="6867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3588" y="1249251"/>
            <a:ext cx="67141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Mix 42g of 6017SS with 5g of diluent and 8g of PM404E&amp;C</a:t>
            </a:r>
          </a:p>
          <a:p>
            <a:endParaRPr lang="en-GB" dirty="0" smtClean="0"/>
          </a:p>
          <a:p>
            <a:r>
              <a:rPr lang="en-GB" dirty="0" smtClean="0"/>
              <a:t>Bake at 150degC for 2 hrs with IR lamps 20cm (?) above the substrate</a:t>
            </a:r>
            <a:endParaRPr lang="en-GB" dirty="0"/>
          </a:p>
          <a:p>
            <a:r>
              <a:rPr lang="en-GB" dirty="0" smtClean="0"/>
              <a:t>Gives XX Ohms/</a:t>
            </a:r>
            <a:r>
              <a:rPr lang="en-GB" dirty="0" err="1" smtClean="0"/>
              <a:t>sq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Sprayed 3 coats crossed</a:t>
            </a:r>
          </a:p>
          <a:p>
            <a:endParaRPr lang="en-GB" dirty="0"/>
          </a:p>
          <a:p>
            <a:r>
              <a:rPr lang="en-GB" dirty="0" smtClean="0"/>
              <a:t>Info supplied by </a:t>
            </a:r>
            <a:r>
              <a:rPr lang="en-GB" dirty="0" smtClean="0">
                <a:hlinkClick r:id="rId3"/>
              </a:rPr>
              <a:t>m.bouhelal@ipnl.in2p3.fr</a:t>
            </a:r>
            <a:r>
              <a:rPr lang="en-GB" dirty="0" smtClean="0"/>
              <a:t>. </a:t>
            </a:r>
          </a:p>
          <a:p>
            <a:r>
              <a:rPr lang="en-GB" dirty="0" smtClean="0"/>
              <a:t>Tel 0652694148</a:t>
            </a:r>
          </a:p>
          <a:p>
            <a:r>
              <a:rPr lang="en-GB" dirty="0" smtClean="0"/>
              <a:t>Works with </a:t>
            </a:r>
            <a:r>
              <a:rPr lang="en-GB" dirty="0" err="1" smtClean="0"/>
              <a:t>Imad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898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8336</TotalTime>
  <Words>56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Henkel/Loctite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Henkel/Loctite</dc:title>
  <dc:creator>Ian Crotty</dc:creator>
  <cp:lastModifiedBy>Ian Crotty</cp:lastModifiedBy>
  <cp:revision>11</cp:revision>
  <dcterms:created xsi:type="dcterms:W3CDTF">2018-01-10T14:35:31Z</dcterms:created>
  <dcterms:modified xsi:type="dcterms:W3CDTF">2018-01-16T09:31:50Z</dcterms:modified>
</cp:coreProperties>
</file>