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0" r:id="rId3"/>
    <p:sldId id="257" r:id="rId4"/>
    <p:sldId id="261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665DD-4FE4-49F8-A49F-3C3CD8AC3C93}" type="datetimeFigureOut">
              <a:rPr lang="en-GB" smtClean="0"/>
              <a:t>08/08/2014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0AB74-2DDD-418D-891E-106D450D0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7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0AB74-2DDD-418D-891E-106D450D0F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EE0F-CF4E-4975-87C7-36D8C4FDC718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51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465C-4ABA-4F26-814D-26B17CD762FF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39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35E4-A92C-4B86-8420-95BB813B0958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8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3F6B-8F84-48FE-9B8E-148F06CD0B0D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2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8D82E-C52D-45B8-9D3B-8DED6B106CA1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215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0272-2CB5-42C6-8F38-ECD167D4B141}" type="datetime1">
              <a:rPr lang="en-GB" smtClean="0"/>
              <a:t>08/08/2014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3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8BC14-6A2A-47E8-848C-FA8DAD42809C}" type="datetime1">
              <a:rPr lang="en-GB" smtClean="0"/>
              <a:t>08/08/2014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64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8940-4DDD-467B-88A2-A2890863C6D5}" type="datetime1">
              <a:rPr lang="en-GB" smtClean="0"/>
              <a:t>08/08/2014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52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098BB-B03D-417C-A58C-1D0F05665462}" type="datetime1">
              <a:rPr lang="en-GB" smtClean="0"/>
              <a:t>08/08/2014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06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3D72-D5BA-4E65-83C8-575C23864A55}" type="datetime1">
              <a:rPr lang="en-GB" smtClean="0"/>
              <a:t>08/08/2014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1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B408-EED2-4AE5-8A6A-1AC182A11092}" type="datetime1">
              <a:rPr lang="en-GB" smtClean="0"/>
              <a:t>08/08/2014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34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4F3D-A8AB-4FA7-8ABF-D0E3D8204372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E953-BB99-43C3-87E0-988D6C389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www.jinr.ru/~kobylets/abstract_cms_files/CMS-Color.gi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19361"/>
            <a:ext cx="9144000" cy="1135253"/>
          </a:xfrm>
        </p:spPr>
        <p:txBody>
          <a:bodyPr/>
          <a:lstStyle/>
          <a:p>
            <a:r>
              <a:rPr lang="en-GB" dirty="0" smtClean="0"/>
              <a:t>GEM Mock-up in 904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88326"/>
          </a:xfrm>
        </p:spPr>
        <p:txBody>
          <a:bodyPr/>
          <a:lstStyle/>
          <a:p>
            <a:r>
              <a:rPr lang="en-GB" dirty="0" smtClean="0"/>
              <a:t>Saleh Muhammad</a:t>
            </a:r>
          </a:p>
          <a:p>
            <a:r>
              <a:rPr lang="en-GB" dirty="0" smtClean="0"/>
              <a:t>Ian Crotty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370F-26D6-49BA-9138-C803CFA64675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7072"/>
          </a:xfrm>
        </p:spPr>
        <p:txBody>
          <a:bodyPr/>
          <a:lstStyle/>
          <a:p>
            <a:r>
              <a:rPr lang="en-GB" b="1" dirty="0" smtClean="0"/>
              <a:t>Outlines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2197"/>
            <a:ext cx="10515600" cy="4634766"/>
          </a:xfrm>
        </p:spPr>
        <p:txBody>
          <a:bodyPr/>
          <a:lstStyle/>
          <a:p>
            <a:r>
              <a:rPr lang="en-GB" dirty="0" smtClean="0"/>
              <a:t>Super Chamber Patch Panel</a:t>
            </a:r>
          </a:p>
          <a:p>
            <a:r>
              <a:rPr lang="en-GB" dirty="0" smtClean="0"/>
              <a:t>GEM Mock-up structure idea</a:t>
            </a:r>
          </a:p>
          <a:p>
            <a:r>
              <a:rPr lang="en-GB" dirty="0" smtClean="0"/>
              <a:t>Objectives</a:t>
            </a:r>
          </a:p>
          <a:p>
            <a:r>
              <a:rPr lang="en-GB" dirty="0" smtClean="0"/>
              <a:t>Requirements  List we are working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05C6-DBB6-42F2-957F-8C00D62F7C4C}" type="datetime1">
              <a:rPr lang="en-GB" smtClean="0"/>
              <a:t>08/08/2014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02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574"/>
            <a:ext cx="10515600" cy="741982"/>
          </a:xfrm>
        </p:spPr>
        <p:txBody>
          <a:bodyPr/>
          <a:lstStyle/>
          <a:p>
            <a:r>
              <a:rPr lang="en-GB" b="1" dirty="0" smtClean="0"/>
              <a:t>Patch Panel Design 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7" y="887110"/>
            <a:ext cx="4037182" cy="2333768"/>
          </a:xfrm>
          <a:solidFill>
            <a:schemeClr val="bg1"/>
          </a:soli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lvl="0"/>
            <a:r>
              <a:rPr lang="en-GB" sz="1800" b="1" dirty="0">
                <a:solidFill>
                  <a:srgbClr val="0070C0"/>
                </a:solidFill>
              </a:rPr>
              <a:t>High Voltage (Ian and Saleh)</a:t>
            </a:r>
          </a:p>
          <a:p>
            <a:pPr lvl="0"/>
            <a:r>
              <a:rPr lang="en-GB" sz="1800" b="1" dirty="0">
                <a:solidFill>
                  <a:srgbClr val="0070C0"/>
                </a:solidFill>
              </a:rPr>
              <a:t>Low Voltage (Ian and Saleh)</a:t>
            </a:r>
          </a:p>
          <a:p>
            <a:pPr lvl="0"/>
            <a:r>
              <a:rPr lang="en-GB" sz="1800" b="1" dirty="0">
                <a:solidFill>
                  <a:srgbClr val="0070C0"/>
                </a:solidFill>
              </a:rPr>
              <a:t>Gas (Ian and Saleh)</a:t>
            </a:r>
          </a:p>
          <a:p>
            <a:pPr lvl="0"/>
            <a:r>
              <a:rPr lang="en-GB" sz="1800" b="1" dirty="0">
                <a:solidFill>
                  <a:srgbClr val="0070C0"/>
                </a:solidFill>
              </a:rPr>
              <a:t>Coolant (Antonio, Plamen and Georgi)</a:t>
            </a:r>
          </a:p>
          <a:p>
            <a:pPr lvl="0"/>
            <a:r>
              <a:rPr lang="en-GB" sz="1800" b="1" dirty="0">
                <a:solidFill>
                  <a:srgbClr val="0070C0"/>
                </a:solidFill>
              </a:rPr>
              <a:t>Optical readout connector (Yifan Yang)</a:t>
            </a:r>
          </a:p>
          <a:p>
            <a:pPr lvl="0"/>
            <a:r>
              <a:rPr lang="en-GB" sz="1800" b="1" dirty="0">
                <a:solidFill>
                  <a:srgbClr val="0070C0"/>
                </a:solidFill>
              </a:rPr>
              <a:t>Alignment (Zoltan)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7089" y="905686"/>
            <a:ext cx="7465326" cy="1405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lowchart: Connector 4"/>
          <p:cNvSpPr/>
          <p:nvPr/>
        </p:nvSpPr>
        <p:spPr>
          <a:xfrm>
            <a:off x="11353800" y="1115982"/>
            <a:ext cx="299113" cy="28660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G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4592468" y="1110792"/>
            <a:ext cx="299113" cy="28660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G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1299487" y="1656565"/>
            <a:ext cx="407738" cy="419527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ysClr val="windowText" lastClr="000000"/>
                </a:solidFill>
              </a:rPr>
              <a:t>C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560327" y="1630904"/>
            <a:ext cx="407738" cy="419527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ysClr val="windowText" lastClr="000000"/>
                </a:solidFill>
              </a:rPr>
              <a:t>C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117907" y="1158557"/>
            <a:ext cx="696036" cy="376811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O.F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0359356" y="1143132"/>
            <a:ext cx="696036" cy="376811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O.F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8141035" y="1156744"/>
            <a:ext cx="696036" cy="376811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O.F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9628218" y="1143094"/>
            <a:ext cx="696036" cy="376811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O.F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8886976" y="1156745"/>
            <a:ext cx="696036" cy="376811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O.F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7907" y="1656565"/>
            <a:ext cx="696036" cy="3938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O.H.P</a:t>
            </a:r>
            <a:endParaRPr lang="en-GB" sz="1200" dirty="0"/>
          </a:p>
        </p:txBody>
      </p:sp>
      <p:sp>
        <p:nvSpPr>
          <p:cNvPr id="16" name="Flowchart: Connector 15"/>
          <p:cNvSpPr/>
          <p:nvPr/>
        </p:nvSpPr>
        <p:spPr>
          <a:xfrm>
            <a:off x="6141493" y="1656565"/>
            <a:ext cx="423080" cy="39386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</a:t>
            </a:r>
          </a:p>
        </p:txBody>
      </p:sp>
      <p:sp>
        <p:nvSpPr>
          <p:cNvPr id="17" name="Flowchart: Process 16"/>
          <p:cNvSpPr/>
          <p:nvPr/>
        </p:nvSpPr>
        <p:spPr>
          <a:xfrm>
            <a:off x="6114196" y="1156744"/>
            <a:ext cx="463597" cy="363161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LV</a:t>
            </a:r>
            <a:endParaRPr lang="en-GB" dirty="0"/>
          </a:p>
        </p:txBody>
      </p:sp>
      <p:sp>
        <p:nvSpPr>
          <p:cNvPr id="18" name="Flowchart: Process 17"/>
          <p:cNvSpPr/>
          <p:nvPr/>
        </p:nvSpPr>
        <p:spPr>
          <a:xfrm>
            <a:off x="4371987" y="2721543"/>
            <a:ext cx="463597" cy="363161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LV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832067" y="2714651"/>
            <a:ext cx="1218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LV. APP 45 </a:t>
            </a:r>
            <a:endParaRPr lang="en-GB" dirty="0"/>
          </a:p>
        </p:txBody>
      </p:sp>
      <p:sp>
        <p:nvSpPr>
          <p:cNvPr id="20" name="Sun 19"/>
          <p:cNvSpPr/>
          <p:nvPr/>
        </p:nvSpPr>
        <p:spPr>
          <a:xfrm>
            <a:off x="10645959" y="1661777"/>
            <a:ext cx="409433" cy="41961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54231" t="42393" r="21224" b="43217"/>
          <a:stretch/>
        </p:blipFill>
        <p:spPr>
          <a:xfrm>
            <a:off x="8868776" y="2453240"/>
            <a:ext cx="3193577" cy="1052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9474" t="64847" r="21312" b="22093"/>
          <a:stretch/>
        </p:blipFill>
        <p:spPr>
          <a:xfrm>
            <a:off x="7657091" y="2570192"/>
            <a:ext cx="1198880" cy="9553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5" y="2469829"/>
            <a:ext cx="1737794" cy="1339300"/>
          </a:xfrm>
          <a:prstGeom prst="rect">
            <a:avLst/>
          </a:prstGeom>
        </p:spPr>
      </p:pic>
      <p:sp>
        <p:nvSpPr>
          <p:cNvPr id="24" name="Flowchart: Connector 23"/>
          <p:cNvSpPr/>
          <p:nvPr/>
        </p:nvSpPr>
        <p:spPr>
          <a:xfrm>
            <a:off x="4419951" y="3939492"/>
            <a:ext cx="423080" cy="39386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4886509" y="3971910"/>
            <a:ext cx="2314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HV. Jupiter Connector 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37811" r="9055" b="45871"/>
          <a:stretch/>
        </p:blipFill>
        <p:spPr>
          <a:xfrm>
            <a:off x="7206015" y="3932976"/>
            <a:ext cx="4176780" cy="5298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0"/>
          <a:stretch/>
        </p:blipFill>
        <p:spPr>
          <a:xfrm>
            <a:off x="6778275" y="4478058"/>
            <a:ext cx="4991100" cy="1474933"/>
          </a:xfrm>
          <a:prstGeom prst="rect">
            <a:avLst/>
          </a:prstGeom>
        </p:spPr>
      </p:pic>
      <p:sp>
        <p:nvSpPr>
          <p:cNvPr id="28" name="Flowchart: Connector 27"/>
          <p:cNvSpPr/>
          <p:nvPr/>
        </p:nvSpPr>
        <p:spPr>
          <a:xfrm>
            <a:off x="4532804" y="5860769"/>
            <a:ext cx="299113" cy="28660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G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l="1120" t="52047" r="66259" b="37300"/>
          <a:stretch/>
        </p:blipFill>
        <p:spPr>
          <a:xfrm>
            <a:off x="6462920" y="5696993"/>
            <a:ext cx="4244454" cy="779279"/>
          </a:xfrm>
          <a:prstGeom prst="rect">
            <a:avLst/>
          </a:prstGeom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2391-A9A4-4443-B94A-2621D581CA8A}" type="datetime1">
              <a:rPr lang="en-GB" smtClean="0"/>
              <a:t>08/08/2014</a:t>
            </a:fld>
            <a:endParaRPr lang="en-GB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7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2" y="22581"/>
            <a:ext cx="10515600" cy="763776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GEM Mock-up Structural Idea</a:t>
            </a:r>
            <a:endParaRPr lang="en-GB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40905"/>
            <a:ext cx="10515600" cy="57879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171" y="950983"/>
            <a:ext cx="230256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latin typeface="ArialMT"/>
              </a:rPr>
              <a:t>• </a:t>
            </a:r>
            <a:r>
              <a:rPr lang="en-GB" dirty="0" smtClean="0">
                <a:latin typeface="Calibri" panose="020F0502020204030204" pitchFamily="34" charset="0"/>
              </a:rPr>
              <a:t>40°</a:t>
            </a:r>
            <a:endParaRPr lang="en-GB" dirty="0">
              <a:latin typeface="Calibri" panose="020F0502020204030204" pitchFamily="34" charset="0"/>
            </a:endParaRPr>
          </a:p>
          <a:p>
            <a:r>
              <a:rPr lang="en-GB" dirty="0">
                <a:latin typeface="ArialMT"/>
              </a:rPr>
              <a:t>• </a:t>
            </a:r>
            <a:r>
              <a:rPr lang="en-GB" dirty="0" smtClean="0">
                <a:latin typeface="Calibri" panose="020F0502020204030204" pitchFamily="34" charset="0"/>
              </a:rPr>
              <a:t>4 super chambers</a:t>
            </a:r>
            <a:endParaRPr lang="en-GB" dirty="0">
              <a:latin typeface="Calibri" panose="020F0502020204030204" pitchFamily="34" charset="0"/>
            </a:endParaRPr>
          </a:p>
          <a:p>
            <a:r>
              <a:rPr lang="en-GB" dirty="0">
                <a:latin typeface="ArialMT"/>
              </a:rPr>
              <a:t>• </a:t>
            </a:r>
            <a:r>
              <a:rPr lang="en-GB" dirty="0" smtClean="0">
                <a:latin typeface="Calibri" panose="020F0502020204030204" pitchFamily="34" charset="0"/>
              </a:rPr>
              <a:t>8 chambers total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5853" y="794321"/>
            <a:ext cx="5336147" cy="321947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832294">
            <a:off x="5800283" y="3353736"/>
            <a:ext cx="1387397" cy="88789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1,2,35,36</a:t>
            </a:r>
            <a:endParaRPr lang="en-GB" dirty="0"/>
          </a:p>
        </p:txBody>
      </p:sp>
      <p:pic>
        <p:nvPicPr>
          <p:cNvPr id="8" name="Picture 4" descr="CMS-Colo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136" y="38310"/>
            <a:ext cx="9143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ncp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97" y="0"/>
            <a:ext cx="940159" cy="83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5772-3D4B-49D4-8043-3FBD0832586B}" type="datetime1">
              <a:rPr lang="en-GB" smtClean="0"/>
              <a:t>08/08/2014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1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574"/>
            <a:ext cx="10515600" cy="713051"/>
          </a:xfrm>
        </p:spPr>
        <p:txBody>
          <a:bodyPr/>
          <a:lstStyle/>
          <a:p>
            <a:r>
              <a:rPr lang="en-GB" b="1" dirty="0" smtClean="0"/>
              <a:t>Objectives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0625"/>
            <a:ext cx="6217546" cy="4285399"/>
          </a:xfrm>
        </p:spPr>
        <p:txBody>
          <a:bodyPr>
            <a:normAutofit/>
          </a:bodyPr>
          <a:lstStyle/>
          <a:p>
            <a:r>
              <a:rPr lang="en-GB" dirty="0" smtClean="0"/>
              <a:t>Finalization of the Patch Panel</a:t>
            </a:r>
          </a:p>
          <a:p>
            <a:r>
              <a:rPr lang="en-GB" dirty="0" smtClean="0"/>
              <a:t>Gas circulation studies in sector.</a:t>
            </a:r>
          </a:p>
          <a:p>
            <a:r>
              <a:rPr lang="en-GB" dirty="0" smtClean="0"/>
              <a:t>Coolant prototype </a:t>
            </a:r>
          </a:p>
          <a:p>
            <a:r>
              <a:rPr lang="en-GB" dirty="0" smtClean="0"/>
              <a:t>Cables and pipes routing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rgbClr val="0070C0"/>
                </a:solidFill>
              </a:rPr>
              <a:t>For gas impedance measurement a real GEM with all stuff inside is requested to BRIAN, he has two GE1/1-3. He is agreed to provide it for this test. </a:t>
            </a: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/>
          <a:srcRect l="36965" t="20199" r="21434" b="14391"/>
          <a:stretch/>
        </p:blipFill>
        <p:spPr>
          <a:xfrm>
            <a:off x="7055746" y="709685"/>
            <a:ext cx="4970816" cy="429780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47A3-7EE2-447B-962F-6A036019C26B}" type="datetime1">
              <a:rPr lang="en-GB" smtClean="0"/>
              <a:t>08/08/2014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GE1/1 Technical Coordination Meeting - August 08, 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206</Words>
  <Application>Microsoft Office PowerPoint</Application>
  <PresentationFormat>Widescreen</PresentationFormat>
  <Paragraphs>62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ArialMT</vt:lpstr>
      <vt:lpstr>Calibri</vt:lpstr>
      <vt:lpstr>Calibri Light</vt:lpstr>
      <vt:lpstr>Office Theme</vt:lpstr>
      <vt:lpstr>GEM Mock-up in 904</vt:lpstr>
      <vt:lpstr>Outlines</vt:lpstr>
      <vt:lpstr>Patch Panel Design  </vt:lpstr>
      <vt:lpstr>GEM Mock-up Structural Idea</vt:lpstr>
      <vt:lpstr>Objectives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 Mock-up in 904</dc:title>
  <dc:creator>Saleh Muhammad</dc:creator>
  <cp:lastModifiedBy>Saleh Muhammad</cp:lastModifiedBy>
  <cp:revision>30</cp:revision>
  <dcterms:created xsi:type="dcterms:W3CDTF">2014-08-07T15:23:27Z</dcterms:created>
  <dcterms:modified xsi:type="dcterms:W3CDTF">2014-08-08T10:09:08Z</dcterms:modified>
</cp:coreProperties>
</file>