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D9F1-7D37-45EC-A0EE-45798BE6E20C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C2EF-0673-487C-9AD2-BE805BFB8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39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D9F1-7D37-45EC-A0EE-45798BE6E20C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C2EF-0673-487C-9AD2-BE805BFB8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2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D9F1-7D37-45EC-A0EE-45798BE6E20C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C2EF-0673-487C-9AD2-BE805BFB8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7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D9F1-7D37-45EC-A0EE-45798BE6E20C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C2EF-0673-487C-9AD2-BE805BFB8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21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D9F1-7D37-45EC-A0EE-45798BE6E20C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C2EF-0673-487C-9AD2-BE805BFB8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1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D9F1-7D37-45EC-A0EE-45798BE6E20C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C2EF-0673-487C-9AD2-BE805BFB8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7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D9F1-7D37-45EC-A0EE-45798BE6E20C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C2EF-0673-487C-9AD2-BE805BFB8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66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D9F1-7D37-45EC-A0EE-45798BE6E20C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C2EF-0673-487C-9AD2-BE805BFB8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38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D9F1-7D37-45EC-A0EE-45798BE6E20C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C2EF-0673-487C-9AD2-BE805BFB8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90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D9F1-7D37-45EC-A0EE-45798BE6E20C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C2EF-0673-487C-9AD2-BE805BFB8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81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D9F1-7D37-45EC-A0EE-45798BE6E20C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C2EF-0673-487C-9AD2-BE805BFB8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6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ED9F1-7D37-45EC-A0EE-45798BE6E20C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CC2EF-0673-487C-9AD2-BE805BFB8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77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LV Cables</a:t>
            </a:r>
            <a:r>
              <a:rPr lang="en-GB" dirty="0" smtClean="0"/>
              <a:t>, Racks </a:t>
            </a:r>
            <a:r>
              <a:rPr lang="en-GB" smtClean="0"/>
              <a:t>&amp; Connectors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41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956" y="1232202"/>
            <a:ext cx="6221959" cy="5538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63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85" y="1884785"/>
            <a:ext cx="3329260" cy="249694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823" t="1429" r="52058" b="333"/>
          <a:stretch/>
        </p:blipFill>
        <p:spPr>
          <a:xfrm rot="5400000">
            <a:off x="1380035" y="-93126"/>
            <a:ext cx="817476" cy="2306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2" y="4797888"/>
            <a:ext cx="2338337" cy="1753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8115" r="58444" b="5213"/>
          <a:stretch/>
        </p:blipFill>
        <p:spPr>
          <a:xfrm rot="5400000">
            <a:off x="3799965" y="-125946"/>
            <a:ext cx="807311" cy="2199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6177" y="1970179"/>
            <a:ext cx="3101542" cy="2326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2151" y="3739619"/>
            <a:ext cx="3213740" cy="241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1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030" y="3252456"/>
            <a:ext cx="2627604" cy="3505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30" y="1624830"/>
            <a:ext cx="2170168" cy="1627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09" y="1855488"/>
            <a:ext cx="2029258" cy="4372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t="898" r="53678" b="4328"/>
          <a:stretch/>
        </p:blipFill>
        <p:spPr>
          <a:xfrm rot="5400000">
            <a:off x="1429617" y="-21614"/>
            <a:ext cx="698477" cy="2033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-1104" r="65926" b="14190"/>
          <a:stretch/>
        </p:blipFill>
        <p:spPr>
          <a:xfrm rot="5400000">
            <a:off x="7404008" y="-780277"/>
            <a:ext cx="766119" cy="27843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" t="16352" r="866" b="18755"/>
          <a:stretch/>
        </p:blipFill>
        <p:spPr>
          <a:xfrm rot="5400000">
            <a:off x="5517149" y="1983516"/>
            <a:ext cx="3863544" cy="1886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36663" y="1884408"/>
            <a:ext cx="3739979" cy="2804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94" b="6128"/>
          <a:stretch/>
        </p:blipFill>
        <p:spPr>
          <a:xfrm rot="5400000">
            <a:off x="10094338" y="-408851"/>
            <a:ext cx="1131494" cy="2504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73" y="5005208"/>
            <a:ext cx="2209287" cy="1656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" t="23483" r="7444" b="41366"/>
          <a:stretch/>
        </p:blipFill>
        <p:spPr>
          <a:xfrm>
            <a:off x="8241840" y="5488373"/>
            <a:ext cx="3860555" cy="110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6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LV Cables, Racks &amp; Connectors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 Cables, Racks &amp; Connectors</dc:title>
  <dc:creator>Ian Crotty</dc:creator>
  <cp:lastModifiedBy>Ian Crotty</cp:lastModifiedBy>
  <cp:revision>5</cp:revision>
  <dcterms:created xsi:type="dcterms:W3CDTF">2014-11-20T10:58:54Z</dcterms:created>
  <dcterms:modified xsi:type="dcterms:W3CDTF">2015-02-24T14:51:50Z</dcterms:modified>
</cp:coreProperties>
</file>