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6" r:id="rId6"/>
    <p:sldId id="268" r:id="rId7"/>
    <p:sldId id="270" r:id="rId8"/>
    <p:sldId id="273" r:id="rId9"/>
    <p:sldId id="275" r:id="rId10"/>
    <p:sldId id="276" r:id="rId11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1304-4A6C-469C-A1E8-8FE4A4BA6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D4160C-A72D-40A0-A5A7-999A50E5B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07089-8BF3-438B-931E-44D52601A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93595-F3DF-4D21-BD16-F9E3E7191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F4851-05B9-47AE-918E-F849180D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01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4A107-490B-4D56-B0F6-77D01958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38226A-935A-47E9-B3DB-85AFC1C25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384FE-7CCE-4F0A-B178-22C1A700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E7AA8-97A2-4C02-A4DB-24C8017FC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DE16A-6D36-4A1C-B646-1B0D2D32E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31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6AE0E8-0C62-4430-83CF-B4F9E7F5B9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7384F-EC3C-4823-AD2C-FCF6C4BC8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11EB9-2CE5-4F42-BFF8-C21194397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C8AF0-1B9A-4643-A6B0-DF988806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C66F6-6B4F-40DB-8DE7-651247E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4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C686C-680D-4FD4-89C3-0171AF19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4070E-FCD9-4739-88F6-372E11380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C0126-53AF-44FA-AFB9-79F97763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D4C26-A504-401A-B07B-24C1436C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1E9C7-B07D-4303-9155-954AA8EE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2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FFDE3-9B32-4F30-AC62-AE43D7F0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A227F-3561-406D-94AC-9A480EB03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B8AD5-723F-4F9F-B9FC-51CDE864F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0B536-7EDA-406C-B76D-09567E84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674F7-167A-4B55-9293-75544498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4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266B4-41BC-469E-A260-72592480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80DB0-2380-401D-A466-3EC6B8CF71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A2496-1DBC-492B-AD0D-BBCA1F941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D09BA-C917-47CE-A8F5-73EEBC15F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7E117-8B32-4C69-B7EF-2398E2C3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DE832-41D9-45D8-B3F4-3C9909923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54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967C8-D710-4A79-B084-C06DA53F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39E79-E1F6-4BE9-AF99-D01F7F156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A4C39-DBE1-48AA-BA55-507B144DD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8157C-98F9-4E97-BE48-236D3E935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C97B5-5415-4CE9-B2D3-E6757A9577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42ADC6-404E-4A60-992C-EA9BB31D4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01214-58B7-44FE-841B-4CD16D629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AEA68F-B0A5-4695-8F23-5AE44C9C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33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0C52-8BEF-485A-A945-2E0C3206C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CF4B7E-B934-4EFD-8211-D52D6486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53B73-ECAD-4D85-B20C-20090405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3AC0F-D417-437D-8BB2-E6B4E210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3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A906D-B1A2-42FC-80EC-4C42CB0F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20243E-9DAF-4200-B0BC-68ED7F36C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5A423A-DCC1-4584-9BC2-486E634CD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85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9A15-4AF4-4585-85BA-284276C1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E7C0B-0360-412F-A0CF-9DFEFFAD9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16236-72BD-4A6D-833A-399F6A2B8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94E81-35A6-4CB4-8B6A-458DF676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2AD96-A864-4A58-A395-5023D1D4D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30C97-773C-4A0E-9101-21FF1084D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24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7C54E-ACED-434D-9056-F043276C0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CCBB77-DD86-45CA-A68A-2A7FDCF14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F5698-4F3D-45FB-A47B-B0E5C6B81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EF050-6197-4A34-83C6-2145373B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753A8-8BC8-4B92-A9C4-32353788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674ED-6BA8-4855-AD61-E77EDD39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43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733CA-78E9-497B-8A37-9CA0A1CC8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13430-1FC0-413F-8859-5F73235A0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C4346-12A3-481A-935E-7F5503DF9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86369-34D8-46B9-9904-30354CFCCF72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26AA8-8882-4ECD-BE80-74A8037E7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53B7-7CCE-4CC4-9110-BEA562814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6B03-B1B8-441D-9703-F56FCBCF33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0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CF66-C0C0-4BF1-8003-4BC4F7B1A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HV PP modification for RE3/1 &amp; RE4/1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F678E-22E3-4899-92A9-F51F803D1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Ian </a:t>
            </a:r>
          </a:p>
          <a:p>
            <a:r>
              <a:rPr lang="en-US"/>
              <a:t>3 </a:t>
            </a:r>
            <a:r>
              <a:rPr lang="en-US" dirty="0" err="1"/>
              <a:t>F</a:t>
            </a:r>
            <a:r>
              <a:rPr lang="en-US"/>
              <a:t>eb </a:t>
            </a:r>
            <a:r>
              <a:rPr lang="en-US" dirty="0"/>
              <a:t>2022</a:t>
            </a:r>
          </a:p>
          <a:p>
            <a:r>
              <a:rPr lang="en-US" dirty="0"/>
              <a:t>Input from Anton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629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8655" y="2364509"/>
            <a:ext cx="49414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54112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60E8B64-3A1A-49CE-90A6-B69067F4EDD8}"/>
              </a:ext>
            </a:extLst>
          </p:cNvPr>
          <p:cNvGrpSpPr/>
          <p:nvPr/>
        </p:nvGrpSpPr>
        <p:grpSpPr>
          <a:xfrm>
            <a:off x="687405" y="2179618"/>
            <a:ext cx="10817189" cy="2809538"/>
            <a:chOff x="731818" y="2088178"/>
            <a:chExt cx="10817189" cy="28095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E170225-9DCB-447E-A006-F5D2097C932D}"/>
                </a:ext>
              </a:extLst>
            </p:cNvPr>
            <p:cNvGrpSpPr/>
            <p:nvPr/>
          </p:nvGrpSpPr>
          <p:grpSpPr>
            <a:xfrm>
              <a:off x="731818" y="2103716"/>
              <a:ext cx="983760" cy="2794000"/>
              <a:chOff x="1298720" y="1686560"/>
              <a:chExt cx="1778000" cy="4622800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838FFCD-7599-4D85-BC39-1180F3620405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8A95470-A8D3-47F5-B01B-44ABA5CBBA3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C8222F37-F5C2-465C-8FAB-DAECCEE9408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F8999B65-E603-4583-A9A1-915FA8FCBA1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14D6B17C-C1EF-4064-8DE7-C6DA47E8638C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0DF24C9E-8ACD-4B2F-97D4-1DE51DCD1080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FBCA955D-A278-4A36-ADB4-5005842EC92E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29957D74-3D93-432E-AAFC-FC2A1D817C3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20B65F0D-A88D-42A7-AE75-45107B1E4FF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C408767-8F80-46F3-9BD4-927FCCD06F4C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C25890CD-6573-4918-9FE9-8D5B2EF8F4E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8ECA3439-C820-4930-A15D-5965E5D93BAA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833EABA-5F03-47B6-B060-3571734F385E}"/>
                </a:ext>
              </a:extLst>
            </p:cNvPr>
            <p:cNvGrpSpPr/>
            <p:nvPr/>
          </p:nvGrpSpPr>
          <p:grpSpPr>
            <a:xfrm>
              <a:off x="2119719" y="2088178"/>
              <a:ext cx="983760" cy="2794000"/>
              <a:chOff x="1298720" y="1686560"/>
              <a:chExt cx="1778000" cy="46228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459FE65-21E4-4B27-8C75-87FFF91C5501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FFED2FFD-29AC-490F-8F49-C7E7CC9A668F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3161DAF8-257C-477B-AE51-092C8B3C66C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E2434002-3DCB-4A91-879F-693B49D83E8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CE1E4D67-F6CB-468B-93AA-418FFE8394D7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FDA2B67B-BEE1-4842-98D0-F085CBA859E9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72F402C2-D873-418C-9132-7F40A1855B1D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5605F20-9048-4CDB-91B0-282E2514EEE1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CA40E289-F956-4665-B2B1-04BE23520807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419F6F7-3272-4B3B-BF95-E58C4F09A698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1645FED7-8A08-4A10-B1E0-1A088DB00D1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0D450509-9654-47D3-A1A5-E150CAB7B9C7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A5A64E-F442-40D4-AF02-3314C8AC6244}"/>
                </a:ext>
              </a:extLst>
            </p:cNvPr>
            <p:cNvGrpSpPr/>
            <p:nvPr/>
          </p:nvGrpSpPr>
          <p:grpSpPr>
            <a:xfrm>
              <a:off x="3570754" y="2088178"/>
              <a:ext cx="983760" cy="2794000"/>
              <a:chOff x="1298720" y="1686560"/>
              <a:chExt cx="1778000" cy="462280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13DFDBC-030C-40F4-8DFB-6F2B99A6472E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7E49A88-6832-4C1E-AB4E-CB425EB2199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005ADCB4-1149-49F1-82B3-86DD96D1C59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52CF9EE-AB01-4F01-B890-FAEA989794D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2CC8524-3340-4249-9DC9-A37F31E7784E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63E53ECC-1B03-46A3-B8B2-3FFD6956BC9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85A17055-610D-42D9-8A95-2F9677436CEA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406E8046-4D04-4DA7-B877-EEF55C92CBAF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DD47E009-B85C-43B6-B641-9364C324E66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85ACDA6D-1472-4982-87D5-B06464F9C30B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2929F5B1-3EE2-4305-B389-59E5AC43B380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B0795C0-3C03-4150-B6E2-D0994B6296E3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BDCC336-C55F-45E3-8B0B-1D948B14D005}"/>
                </a:ext>
              </a:extLst>
            </p:cNvPr>
            <p:cNvGrpSpPr/>
            <p:nvPr/>
          </p:nvGrpSpPr>
          <p:grpSpPr>
            <a:xfrm>
              <a:off x="5081764" y="2088178"/>
              <a:ext cx="983760" cy="2794000"/>
              <a:chOff x="1298720" y="1686560"/>
              <a:chExt cx="1778000" cy="46228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096B303-EA92-4037-A159-30F15344D68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B43427-612B-498D-ABF6-843C25354D4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CA851DA4-F64E-4DD2-937D-3B0CE3BBC2A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B60E4E06-4E52-4A70-8549-D9AA9361058C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96495084-4ED9-43F5-B30C-10E02B0D8A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D89620CD-24B1-4C28-863E-F8A01CFF1253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5915D875-CD3F-4716-B5BC-86EF2315D41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136E560C-D83E-4F37-A56F-2064D7F16B9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6764417-76DE-46BD-A5AF-769F03E86B2D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D0394CCA-A013-45FB-A4DA-9BCC36E6BC9A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7C7D522B-90D0-43E3-ABA5-B62FC879736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166FA3DD-BC84-480D-AD3D-4540049C289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667F64C7-5189-49FC-A0E7-D46780AF32D4}"/>
                </a:ext>
              </a:extLst>
            </p:cNvPr>
            <p:cNvGrpSpPr/>
            <p:nvPr/>
          </p:nvGrpSpPr>
          <p:grpSpPr>
            <a:xfrm>
              <a:off x="6468269" y="2088178"/>
              <a:ext cx="983760" cy="2794000"/>
              <a:chOff x="1298720" y="1686560"/>
              <a:chExt cx="1778000" cy="4622800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EB987274-2A78-4532-A331-52E57AADC738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F7E1878C-A42A-439F-B5B4-AABDE7EB599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FE6A09AA-47A0-469D-8AAE-0E08FC1B64F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7DAF7CA3-B1F1-4F6F-B3F7-4970B904A230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61DDA39F-5599-4C55-BFF4-2CF4C26DFFAA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87EF63E6-EF50-486C-8185-C1568874163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1BE25986-72F9-4614-A4EB-6D8C5E657ADB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F5B791DB-FA9A-4031-90B4-C80A429E280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17DBB118-6A49-4143-822C-E861495F6E33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F487261F-DF36-455D-847B-302FD0EA39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65372465-F84E-4825-9FBD-C91564A9D4CC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8041DA21-421F-463F-AE8A-4EE6F2DF8E5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333B7D1-191F-4C4F-94DF-69161A59CE89}"/>
                </a:ext>
              </a:extLst>
            </p:cNvPr>
            <p:cNvGrpSpPr/>
            <p:nvPr/>
          </p:nvGrpSpPr>
          <p:grpSpPr>
            <a:xfrm>
              <a:off x="10565247" y="2103716"/>
              <a:ext cx="983760" cy="2794000"/>
              <a:chOff x="1298720" y="1686560"/>
              <a:chExt cx="1778000" cy="462280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20079DC-7B66-45B5-A1E1-EAF2C8E87714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34F1A825-9CAC-4560-9283-ADE9BE8ACD3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544AE8D9-2A51-4193-966D-654D17E202F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4F46B1BB-7864-4FD2-AA6A-36DA7416259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280B2FE0-258A-4688-8A33-9A528CBA5E93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3E79DD9D-2215-4D17-B2F3-1B62C121AEA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B31DC213-A78F-430A-B615-A548013BE6B1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67AA3264-1A7C-4E5F-9137-9E5F02B7A02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7F47DBA7-D2D6-4F97-9AA7-BA350835655B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5C60ED50-257D-44D0-B7D9-100D9B04D1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0E6FD8A2-5A36-4014-B9A9-E8C6EF9C4EA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4687E163-6130-45A2-880F-E19C85AEC6D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1F3E7B-8EE3-4E31-AB0A-5330C6CCFE58}"/>
                </a:ext>
              </a:extLst>
            </p:cNvPr>
            <p:cNvGrpSpPr/>
            <p:nvPr/>
          </p:nvGrpSpPr>
          <p:grpSpPr>
            <a:xfrm>
              <a:off x="7854774" y="2088178"/>
              <a:ext cx="983760" cy="2794000"/>
              <a:chOff x="1298720" y="1686560"/>
              <a:chExt cx="1778000" cy="46228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2F96F118-4F2C-4C73-8B3A-CF35A8753D7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40FA94A-8B83-4A6E-BE5D-2757853F858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F8EB70DB-10CF-4608-992F-D8820AD5AFC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05C8AE63-7246-48DE-A8AA-B7F139056ED9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8604ADF-D5F5-4C51-AC25-53D4720B93D6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9966B8F4-14E5-440F-824B-AEE67B020E7A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B7505DFA-7A93-42E9-A9F3-4CC2DB8F03E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92CF8A7C-2C15-4C2B-AD38-F2EDA47B23B7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3BB2EC52-3C80-4028-BAA8-7C3FD29995B4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81571178-1A95-42AD-B380-3764F0C8BF14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3CB640A3-92B9-4A48-ADFF-022041158497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F2042D7E-CB39-4959-B94E-88CC7D2E5D4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78766FD0-A9CD-4823-ABF7-4036490D8440}"/>
                </a:ext>
              </a:extLst>
            </p:cNvPr>
            <p:cNvGrpSpPr/>
            <p:nvPr/>
          </p:nvGrpSpPr>
          <p:grpSpPr>
            <a:xfrm>
              <a:off x="9193473" y="2088178"/>
              <a:ext cx="983760" cy="2794000"/>
              <a:chOff x="1298720" y="1686560"/>
              <a:chExt cx="1778000" cy="4622800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528CB17B-FA4B-4710-ACAF-E305525F5CD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FC218F0C-B45F-4ED4-8402-3435821DC99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B6E1CD95-5A8D-4785-A75D-4A5E6E78DC1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BBBAE7F-CDF0-40CD-883C-8A146D2BDAA6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515323D1-CF68-450D-9296-2BC2BABC0E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4E21C963-8C34-47D4-8053-4E358FE7AC22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25740D76-1988-4A56-ABC3-0F33432C97BF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54BD3F1F-6C98-41D1-AF7B-8D57044EDC95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A0501446-CBE3-4652-8C0D-8338A2672B6E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990488AB-A911-4528-8657-E92EBE61CEF2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4D56F7A7-A9F0-4BC1-BC2A-6A6181199001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3D404390-577D-4252-ADB9-8A4E7B56DED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95265FF9-3BE1-43F3-825F-18FB72B2CC09}"/>
              </a:ext>
            </a:extLst>
          </p:cNvPr>
          <p:cNvSpPr txBox="1"/>
          <p:nvPr/>
        </p:nvSpPr>
        <p:spPr>
          <a:xfrm>
            <a:off x="4754880" y="274320"/>
            <a:ext cx="276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HV PP YE+1 NEAR</a:t>
            </a:r>
            <a:endParaRPr lang="en-GB" sz="2400" b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806AEE7-8455-4AE5-8FB4-3463339A31A7}"/>
              </a:ext>
            </a:extLst>
          </p:cNvPr>
          <p:cNvSpPr txBox="1"/>
          <p:nvPr/>
        </p:nvSpPr>
        <p:spPr>
          <a:xfrm>
            <a:off x="1412240" y="822960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Tripolar</a:t>
            </a:r>
            <a:endParaRPr lang="en-GB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4356090" y="951730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RE3/1</a:t>
            </a:r>
            <a:endParaRPr lang="en-GB" dirty="0"/>
          </a:p>
        </p:txBody>
      </p:sp>
      <p:sp>
        <p:nvSpPr>
          <p:cNvPr id="123" name="Left Brace 122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4694962" y="720502"/>
            <a:ext cx="157527" cy="249477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676986C-50E8-479F-B42F-3F2B8D35B48A}"/>
              </a:ext>
            </a:extLst>
          </p:cNvPr>
          <p:cNvSpPr txBox="1"/>
          <p:nvPr/>
        </p:nvSpPr>
        <p:spPr>
          <a:xfrm>
            <a:off x="9858417" y="994067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</a:t>
            </a:r>
            <a:endParaRPr lang="en-GB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4819115" y="5714100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723620" y="1355326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PPD/YE+1/N/01/HV/S1/H12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68288" y="1350994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PPD/YE+1/N/02/HV/S1/H12</a:t>
            </a:r>
          </a:p>
        </p:txBody>
      </p:sp>
      <p:sp>
        <p:nvSpPr>
          <p:cNvPr id="127" name="Left Brace 126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7512568" y="755027"/>
            <a:ext cx="202914" cy="238033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7286552" y="969175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RE4/1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273674" y="5791414"/>
            <a:ext cx="2725204" cy="0"/>
          </a:xfrm>
          <a:prstGeom prst="straightConnector1">
            <a:avLst/>
          </a:prstGeom>
          <a:ln w="571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7454946" y="5944858"/>
            <a:ext cx="2608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Count towards Beam Pipe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97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2762806-88D8-4664-9998-AB4CAFD9D772}"/>
              </a:ext>
            </a:extLst>
          </p:cNvPr>
          <p:cNvGrpSpPr/>
          <p:nvPr/>
        </p:nvGrpSpPr>
        <p:grpSpPr>
          <a:xfrm>
            <a:off x="2816986" y="1737360"/>
            <a:ext cx="1399414" cy="4028738"/>
            <a:chOff x="1298720" y="1686560"/>
            <a:chExt cx="1778000" cy="462280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6BC89BA-9E04-4087-980F-5C10F07B5D6A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17B0C64-23C0-4E3D-8D82-F42931B72704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0C66DCE-BB3C-4857-AE46-12EBE8B0D60C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618E8DF-D4EA-475B-99FE-FD7ABB66930C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37EAE2F-4C95-4506-AFE6-EBE2BEF4F5B6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6BAD1DFF-D6A2-459A-9C92-093F627E30BB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A3D1C40-7120-4FB4-B89E-889A663B1FA2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14387EED-CBC9-47E3-98F3-6660BF39E93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2EC70F8-D482-471C-AE93-66A6410D5A0C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D306DFD6-81C1-46A6-81ED-CCED0F2E8106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9C7CEE2C-4278-4F2E-8D73-F8E8ACA26665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9ABED97-2206-440C-9A2C-CD59E714365D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D371BA-E1F9-4C6A-B36B-2599C1983469}"/>
              </a:ext>
            </a:extLst>
          </p:cNvPr>
          <p:cNvGrpSpPr/>
          <p:nvPr/>
        </p:nvGrpSpPr>
        <p:grpSpPr>
          <a:xfrm>
            <a:off x="6578694" y="1737360"/>
            <a:ext cx="1399414" cy="4028738"/>
            <a:chOff x="1298720" y="1686560"/>
            <a:chExt cx="1778000" cy="46228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ACD1899-EE85-4717-BF9B-B8441368CDFC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3BFEBE57-6B0E-4712-8AAA-6D75505C0F02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95582C1E-F724-43CC-9966-C22622BCE525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ABD6ACEA-75A0-4FC2-B4D0-1EA9688DBCC4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B9E4D-237E-4168-A18E-DC7A50D522CE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E6C129E7-72C0-4972-97F3-FC1EE24006F5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594C794-AF79-409D-89B3-07B2E9483578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B79CB1B8-1CBF-429B-9CF9-66420F09791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7DBE28C-8893-4675-B533-378C31B65568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E3E050DA-807D-49BF-A995-B848E4CF92B1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9D064654-E247-427F-AA12-5C5978C10508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A5C8EE8A-916F-468E-AEA9-7F1079AC09F8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4367989" y="19892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65929DE-745C-45A1-B0F4-CD994D604E2E}"/>
              </a:ext>
            </a:extLst>
          </p:cNvPr>
          <p:cNvSpPr txBox="1"/>
          <p:nvPr/>
        </p:nvSpPr>
        <p:spPr>
          <a:xfrm>
            <a:off x="4367989" y="26626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EADB7CF-FA8C-48F9-AAE1-EEC80FDC5923}"/>
              </a:ext>
            </a:extLst>
          </p:cNvPr>
          <p:cNvSpPr txBox="1"/>
          <p:nvPr/>
        </p:nvSpPr>
        <p:spPr>
          <a:xfrm>
            <a:off x="4340591" y="32549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A761C03-7B7F-4813-A537-C15D71C9192C}"/>
              </a:ext>
            </a:extLst>
          </p:cNvPr>
          <p:cNvSpPr txBox="1"/>
          <p:nvPr/>
        </p:nvSpPr>
        <p:spPr>
          <a:xfrm>
            <a:off x="8226491" y="45215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1970A31-CA8F-4A0A-A227-77253BFCCBD0}"/>
              </a:ext>
            </a:extLst>
          </p:cNvPr>
          <p:cNvSpPr txBox="1"/>
          <p:nvPr/>
        </p:nvSpPr>
        <p:spPr>
          <a:xfrm>
            <a:off x="8208351" y="3898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44A5218-B8B6-4951-A6B6-99E63327910F}"/>
              </a:ext>
            </a:extLst>
          </p:cNvPr>
          <p:cNvSpPr txBox="1"/>
          <p:nvPr/>
        </p:nvSpPr>
        <p:spPr>
          <a:xfrm>
            <a:off x="8226491" y="32255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C0F11420-E769-416A-BA62-69EAE1B894C6}"/>
              </a:ext>
            </a:extLst>
          </p:cNvPr>
          <p:cNvSpPr txBox="1"/>
          <p:nvPr/>
        </p:nvSpPr>
        <p:spPr>
          <a:xfrm>
            <a:off x="8203786" y="2589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DF5E141-41EA-4E20-99D1-5ECB7F122D94}"/>
              </a:ext>
            </a:extLst>
          </p:cNvPr>
          <p:cNvSpPr txBox="1"/>
          <p:nvPr/>
        </p:nvSpPr>
        <p:spPr>
          <a:xfrm>
            <a:off x="8203786" y="1967077"/>
            <a:ext cx="100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Spare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8610979-EEA7-403B-90BF-1C6A5A88F94E}"/>
              </a:ext>
            </a:extLst>
          </p:cNvPr>
          <p:cNvSpPr txBox="1"/>
          <p:nvPr/>
        </p:nvSpPr>
        <p:spPr>
          <a:xfrm>
            <a:off x="4325760" y="39447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5A6AEA3-369F-4313-B811-BF45E162C04E}"/>
              </a:ext>
            </a:extLst>
          </p:cNvPr>
          <p:cNvSpPr txBox="1"/>
          <p:nvPr/>
        </p:nvSpPr>
        <p:spPr>
          <a:xfrm>
            <a:off x="4367989" y="45535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7348419" y="1117127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2816986" y="1035885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93B63E7-AFC5-4411-932A-0277561526FD}"/>
              </a:ext>
            </a:extLst>
          </p:cNvPr>
          <p:cNvSpPr txBox="1"/>
          <p:nvPr/>
        </p:nvSpPr>
        <p:spPr>
          <a:xfrm>
            <a:off x="4627446" y="335280"/>
            <a:ext cx="1233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</a:p>
          <a:p>
            <a:r>
              <a:rPr lang="en-US" dirty="0"/>
              <a:t>  +Z  Near</a:t>
            </a:r>
            <a:endParaRPr lang="en-GB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4788B43-CEB5-4A10-834A-DDFCBDE6DD8C}"/>
              </a:ext>
            </a:extLst>
          </p:cNvPr>
          <p:cNvCxnSpPr/>
          <p:nvPr/>
        </p:nvCxnSpPr>
        <p:spPr>
          <a:xfrm flipH="1">
            <a:off x="3302459" y="2273459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445EC-38DC-4AC5-AD2A-0EF541326EF1}"/>
              </a:ext>
            </a:extLst>
          </p:cNvPr>
          <p:cNvCxnSpPr/>
          <p:nvPr/>
        </p:nvCxnSpPr>
        <p:spPr>
          <a:xfrm flipH="1">
            <a:off x="3302459" y="298415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3F21C4A-6730-4F02-9781-8E477844DA9C}"/>
              </a:ext>
            </a:extLst>
          </p:cNvPr>
          <p:cNvCxnSpPr/>
          <p:nvPr/>
        </p:nvCxnSpPr>
        <p:spPr>
          <a:xfrm flipH="1">
            <a:off x="3305374" y="3554891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3F30614E-DF53-4FA8-987D-22E59D57C149}"/>
              </a:ext>
            </a:extLst>
          </p:cNvPr>
          <p:cNvCxnSpPr/>
          <p:nvPr/>
        </p:nvCxnSpPr>
        <p:spPr>
          <a:xfrm flipH="1">
            <a:off x="3357117" y="426558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9D02553-3772-450A-A955-3CAE04B1FAF3}"/>
              </a:ext>
            </a:extLst>
          </p:cNvPr>
          <p:cNvCxnSpPr/>
          <p:nvPr/>
        </p:nvCxnSpPr>
        <p:spPr>
          <a:xfrm flipH="1">
            <a:off x="3311633" y="4833758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4D177170-1546-484C-8CF7-2168DD755043}"/>
              </a:ext>
            </a:extLst>
          </p:cNvPr>
          <p:cNvCxnSpPr/>
          <p:nvPr/>
        </p:nvCxnSpPr>
        <p:spPr>
          <a:xfrm flipH="1">
            <a:off x="7059961" y="490897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C925E51-821B-484A-B168-CF967BC39F4B}"/>
              </a:ext>
            </a:extLst>
          </p:cNvPr>
          <p:cNvCxnSpPr/>
          <p:nvPr/>
        </p:nvCxnSpPr>
        <p:spPr>
          <a:xfrm flipH="1">
            <a:off x="7053205" y="4265586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BA7D44F7-E236-4147-B7ED-A2B3410FAA5D}"/>
              </a:ext>
            </a:extLst>
          </p:cNvPr>
          <p:cNvCxnSpPr/>
          <p:nvPr/>
        </p:nvCxnSpPr>
        <p:spPr>
          <a:xfrm flipH="1">
            <a:off x="7080199" y="3545010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7AAB0B7A-AF73-4CA7-B853-6253380102EC}"/>
              </a:ext>
            </a:extLst>
          </p:cNvPr>
          <p:cNvCxnSpPr/>
          <p:nvPr/>
        </p:nvCxnSpPr>
        <p:spPr>
          <a:xfrm flipH="1">
            <a:off x="7059961" y="288516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2E4CEFB-8209-4876-B22B-26E7544AF542}"/>
              </a:ext>
            </a:extLst>
          </p:cNvPr>
          <p:cNvCxnSpPr/>
          <p:nvPr/>
        </p:nvCxnSpPr>
        <p:spPr>
          <a:xfrm flipH="1">
            <a:off x="7100685" y="228997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16200000">
            <a:off x="3959397" y="576509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7918820" y="582605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5" name="TextBox 54"/>
          <p:cNvSpPr txBox="1"/>
          <p:nvPr/>
        </p:nvSpPr>
        <p:spPr>
          <a:xfrm rot="16200000">
            <a:off x="2003516" y="5733718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5715805" y="5830378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3609306" y="1053866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6643401" y="1120808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2121746" y="51301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2147773" y="44943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2133488" y="385864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2127814" y="324054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2128842" y="256498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5798227" y="2578572"/>
            <a:ext cx="715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Spare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5860476" y="32316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05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5860476" y="38783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5883829" y="45502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5885930" y="522045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42210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60E8B64-3A1A-49CE-90A6-B69067F4EDD8}"/>
              </a:ext>
            </a:extLst>
          </p:cNvPr>
          <p:cNvGrpSpPr/>
          <p:nvPr/>
        </p:nvGrpSpPr>
        <p:grpSpPr>
          <a:xfrm>
            <a:off x="687405" y="2179618"/>
            <a:ext cx="10817189" cy="2809538"/>
            <a:chOff x="731818" y="2088178"/>
            <a:chExt cx="10817189" cy="28095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E170225-9DCB-447E-A006-F5D2097C932D}"/>
                </a:ext>
              </a:extLst>
            </p:cNvPr>
            <p:cNvGrpSpPr/>
            <p:nvPr/>
          </p:nvGrpSpPr>
          <p:grpSpPr>
            <a:xfrm>
              <a:off x="731818" y="2103716"/>
              <a:ext cx="983760" cy="2794000"/>
              <a:chOff x="1298720" y="1686560"/>
              <a:chExt cx="1778000" cy="4622800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838FFCD-7599-4D85-BC39-1180F3620405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8A95470-A8D3-47F5-B01B-44ABA5CBBA3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C8222F37-F5C2-465C-8FAB-DAECCEE9408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F8999B65-E603-4583-A9A1-915FA8FCBA1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14D6B17C-C1EF-4064-8DE7-C6DA47E8638C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0DF24C9E-8ACD-4B2F-97D4-1DE51DCD1080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FBCA955D-A278-4A36-ADB4-5005842EC92E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29957D74-3D93-432E-AAFC-FC2A1D817C3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20B65F0D-A88D-42A7-AE75-45107B1E4FF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C408767-8F80-46F3-9BD4-927FCCD06F4C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C25890CD-6573-4918-9FE9-8D5B2EF8F4E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8ECA3439-C820-4930-A15D-5965E5D93BAA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833EABA-5F03-47B6-B060-3571734F385E}"/>
                </a:ext>
              </a:extLst>
            </p:cNvPr>
            <p:cNvGrpSpPr/>
            <p:nvPr/>
          </p:nvGrpSpPr>
          <p:grpSpPr>
            <a:xfrm>
              <a:off x="2119719" y="2088178"/>
              <a:ext cx="983760" cy="2794000"/>
              <a:chOff x="1298720" y="1686560"/>
              <a:chExt cx="1778000" cy="46228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459FE65-21E4-4B27-8C75-87FFF91C5501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FFED2FFD-29AC-490F-8F49-C7E7CC9A668F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3161DAF8-257C-477B-AE51-092C8B3C66C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E2434002-3DCB-4A91-879F-693B49D83E8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CE1E4D67-F6CB-468B-93AA-418FFE8394D7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FDA2B67B-BEE1-4842-98D0-F085CBA859E9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72F402C2-D873-418C-9132-7F40A1855B1D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5605F20-9048-4CDB-91B0-282E2514EEE1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CA40E289-F956-4665-B2B1-04BE23520807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419F6F7-3272-4B3B-BF95-E58C4F09A698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1645FED7-8A08-4A10-B1E0-1A088DB00D1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0D450509-9654-47D3-A1A5-E150CAB7B9C7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A5A64E-F442-40D4-AF02-3314C8AC6244}"/>
                </a:ext>
              </a:extLst>
            </p:cNvPr>
            <p:cNvGrpSpPr/>
            <p:nvPr/>
          </p:nvGrpSpPr>
          <p:grpSpPr>
            <a:xfrm>
              <a:off x="3570754" y="2088178"/>
              <a:ext cx="983760" cy="2794000"/>
              <a:chOff x="1298720" y="1686560"/>
              <a:chExt cx="1778000" cy="462280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13DFDBC-030C-40F4-8DFB-6F2B99A6472E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7E49A88-6832-4C1E-AB4E-CB425EB2199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005ADCB4-1149-49F1-82B3-86DD96D1C59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52CF9EE-AB01-4F01-B890-FAEA989794D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2CC8524-3340-4249-9DC9-A37F31E7784E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63E53ECC-1B03-46A3-B8B2-3FFD6956BC9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85A17055-610D-42D9-8A95-2F9677436CEA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406E8046-4D04-4DA7-B877-EEF55C92CBAF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DD47E009-B85C-43B6-B641-9364C324E66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85ACDA6D-1472-4982-87D5-B06464F9C30B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2929F5B1-3EE2-4305-B389-59E5AC43B380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B0795C0-3C03-4150-B6E2-D0994B6296E3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BDCC336-C55F-45E3-8B0B-1D948B14D005}"/>
                </a:ext>
              </a:extLst>
            </p:cNvPr>
            <p:cNvGrpSpPr/>
            <p:nvPr/>
          </p:nvGrpSpPr>
          <p:grpSpPr>
            <a:xfrm>
              <a:off x="5081764" y="2088178"/>
              <a:ext cx="983760" cy="2794000"/>
              <a:chOff x="1298720" y="1686560"/>
              <a:chExt cx="1778000" cy="46228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096B303-EA92-4037-A159-30F15344D68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B43427-612B-498D-ABF6-843C25354D4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CA851DA4-F64E-4DD2-937D-3B0CE3BBC2A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B60E4E06-4E52-4A70-8549-D9AA9361058C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96495084-4ED9-43F5-B30C-10E02B0D8A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D89620CD-24B1-4C28-863E-F8A01CFF1253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5915D875-CD3F-4716-B5BC-86EF2315D41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136E560C-D83E-4F37-A56F-2064D7F16B9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6764417-76DE-46BD-A5AF-769F03E86B2D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D0394CCA-A013-45FB-A4DA-9BCC36E6BC9A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7C7D522B-90D0-43E3-ABA5-B62FC879736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166FA3DD-BC84-480D-AD3D-4540049C289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667F64C7-5189-49FC-A0E7-D46780AF32D4}"/>
                </a:ext>
              </a:extLst>
            </p:cNvPr>
            <p:cNvGrpSpPr/>
            <p:nvPr/>
          </p:nvGrpSpPr>
          <p:grpSpPr>
            <a:xfrm>
              <a:off x="6468269" y="2088178"/>
              <a:ext cx="983760" cy="2794000"/>
              <a:chOff x="1298720" y="1686560"/>
              <a:chExt cx="1778000" cy="4622800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EB987274-2A78-4532-A331-52E57AADC738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F7E1878C-A42A-439F-B5B4-AABDE7EB599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FE6A09AA-47A0-469D-8AAE-0E08FC1B64F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7DAF7CA3-B1F1-4F6F-B3F7-4970B904A230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61DDA39F-5599-4C55-BFF4-2CF4C26DFFAA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87EF63E6-EF50-486C-8185-C1568874163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1BE25986-72F9-4614-A4EB-6D8C5E657ADB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F5B791DB-FA9A-4031-90B4-C80A429E280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17DBB118-6A49-4143-822C-E861495F6E33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F487261F-DF36-455D-847B-302FD0EA39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65372465-F84E-4825-9FBD-C91564A9D4CC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8041DA21-421F-463F-AE8A-4EE6F2DF8E5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333B7D1-191F-4C4F-94DF-69161A59CE89}"/>
                </a:ext>
              </a:extLst>
            </p:cNvPr>
            <p:cNvGrpSpPr/>
            <p:nvPr/>
          </p:nvGrpSpPr>
          <p:grpSpPr>
            <a:xfrm>
              <a:off x="10565247" y="2103716"/>
              <a:ext cx="983760" cy="2794000"/>
              <a:chOff x="1298720" y="1686560"/>
              <a:chExt cx="1778000" cy="462280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20079DC-7B66-45B5-A1E1-EAF2C8E87714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34F1A825-9CAC-4560-9283-ADE9BE8ACD3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544AE8D9-2A51-4193-966D-654D17E202F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4F46B1BB-7864-4FD2-AA6A-36DA7416259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280B2FE0-258A-4688-8A33-9A528CBA5E93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3E79DD9D-2215-4D17-B2F3-1B62C121AEA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B31DC213-A78F-430A-B615-A548013BE6B1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67AA3264-1A7C-4E5F-9137-9E5F02B7A02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7F47DBA7-D2D6-4F97-9AA7-BA350835655B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5C60ED50-257D-44D0-B7D9-100D9B04D1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0E6FD8A2-5A36-4014-B9A9-E8C6EF9C4EA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4687E163-6130-45A2-880F-E19C85AEC6D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1F3E7B-8EE3-4E31-AB0A-5330C6CCFE58}"/>
                </a:ext>
              </a:extLst>
            </p:cNvPr>
            <p:cNvGrpSpPr/>
            <p:nvPr/>
          </p:nvGrpSpPr>
          <p:grpSpPr>
            <a:xfrm>
              <a:off x="7854774" y="2088178"/>
              <a:ext cx="983760" cy="2794000"/>
              <a:chOff x="1298720" y="1686560"/>
              <a:chExt cx="1778000" cy="46228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2F96F118-4F2C-4C73-8B3A-CF35A8753D7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40FA94A-8B83-4A6E-BE5D-2757853F858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F8EB70DB-10CF-4608-992F-D8820AD5AFC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05C8AE63-7246-48DE-A8AA-B7F139056ED9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8604ADF-D5F5-4C51-AC25-53D4720B93D6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9966B8F4-14E5-440F-824B-AEE67B020E7A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B7505DFA-7A93-42E9-A9F3-4CC2DB8F03E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92CF8A7C-2C15-4C2B-AD38-F2EDA47B23B7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3BB2EC52-3C80-4028-BAA8-7C3FD29995B4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81571178-1A95-42AD-B380-3764F0C8BF14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3CB640A3-92B9-4A48-ADFF-022041158497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F2042D7E-CB39-4959-B94E-88CC7D2E5D4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78766FD0-A9CD-4823-ABF7-4036490D8440}"/>
                </a:ext>
              </a:extLst>
            </p:cNvPr>
            <p:cNvGrpSpPr/>
            <p:nvPr/>
          </p:nvGrpSpPr>
          <p:grpSpPr>
            <a:xfrm>
              <a:off x="9193473" y="2088178"/>
              <a:ext cx="983760" cy="2794000"/>
              <a:chOff x="1298720" y="1686560"/>
              <a:chExt cx="1778000" cy="4622800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528CB17B-FA4B-4710-ACAF-E305525F5CD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FC218F0C-B45F-4ED4-8402-3435821DC99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B6E1CD95-5A8D-4785-A75D-4A5E6E78DC1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BBBAE7F-CDF0-40CD-883C-8A146D2BDAA6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515323D1-CF68-450D-9296-2BC2BABC0E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4E21C963-8C34-47D4-8053-4E358FE7AC22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25740D76-1988-4A56-ABC3-0F33432C97BF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54BD3F1F-6C98-41D1-AF7B-8D57044EDC95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A0501446-CBE3-4652-8C0D-8338A2672B6E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990488AB-A911-4528-8657-E92EBE61CEF2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4D56F7A7-A9F0-4BC1-BC2A-6A6181199001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3D404390-577D-4252-ADB9-8A4E7B56DED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95265FF9-3BE1-43F3-825F-18FB72B2CC09}"/>
              </a:ext>
            </a:extLst>
          </p:cNvPr>
          <p:cNvSpPr txBox="1"/>
          <p:nvPr/>
        </p:nvSpPr>
        <p:spPr>
          <a:xfrm>
            <a:off x="4754880" y="274320"/>
            <a:ext cx="276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HV PP YE-1 NEAR</a:t>
            </a:r>
            <a:endParaRPr lang="en-GB" sz="2400" b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806AEE7-8455-4AE5-8FB4-3463339A31A7}"/>
              </a:ext>
            </a:extLst>
          </p:cNvPr>
          <p:cNvSpPr txBox="1"/>
          <p:nvPr/>
        </p:nvSpPr>
        <p:spPr>
          <a:xfrm>
            <a:off x="9778743" y="990112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Tripolar</a:t>
            </a:r>
            <a:endParaRPr lang="en-GB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4356090" y="951730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RE4/1</a:t>
            </a:r>
            <a:endParaRPr lang="en-GB" dirty="0"/>
          </a:p>
        </p:txBody>
      </p:sp>
      <p:sp>
        <p:nvSpPr>
          <p:cNvPr id="123" name="Left Brace 122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4694962" y="720502"/>
            <a:ext cx="157527" cy="249477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676986C-50E8-479F-B42F-3F2B8D35B48A}"/>
              </a:ext>
            </a:extLst>
          </p:cNvPr>
          <p:cNvSpPr txBox="1"/>
          <p:nvPr/>
        </p:nvSpPr>
        <p:spPr>
          <a:xfrm>
            <a:off x="1470378" y="1021191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</a:t>
            </a:r>
            <a:endParaRPr lang="en-GB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4819115" y="5714100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723620" y="1355326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PPD/YE-1/N/02/HV/S1/H12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68288" y="1350994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PPD/YE-1/N/01/HV/S1/H12</a:t>
            </a:r>
          </a:p>
        </p:txBody>
      </p:sp>
      <p:sp>
        <p:nvSpPr>
          <p:cNvPr id="127" name="Left Brace 126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7512568" y="755027"/>
            <a:ext cx="202914" cy="238033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7286552" y="969175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RE3/1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053250" y="5826309"/>
            <a:ext cx="2349620" cy="18258"/>
          </a:xfrm>
          <a:prstGeom prst="straightConnector1">
            <a:avLst/>
          </a:prstGeom>
          <a:ln w="571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1018367" y="6009534"/>
            <a:ext cx="2608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Count towards Beam Pipe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278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2762806-88D8-4664-9998-AB4CAFD9D772}"/>
              </a:ext>
            </a:extLst>
          </p:cNvPr>
          <p:cNvGrpSpPr/>
          <p:nvPr/>
        </p:nvGrpSpPr>
        <p:grpSpPr>
          <a:xfrm>
            <a:off x="2816986" y="1737360"/>
            <a:ext cx="1399414" cy="4028738"/>
            <a:chOff x="1298720" y="1686560"/>
            <a:chExt cx="1778000" cy="462280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6BC89BA-9E04-4087-980F-5C10F07B5D6A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17B0C64-23C0-4E3D-8D82-F42931B72704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0C66DCE-BB3C-4857-AE46-12EBE8B0D60C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618E8DF-D4EA-475B-99FE-FD7ABB66930C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37EAE2F-4C95-4506-AFE6-EBE2BEF4F5B6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6BAD1DFF-D6A2-459A-9C92-093F627E30BB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A3D1C40-7120-4FB4-B89E-889A663B1FA2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14387EED-CBC9-47E3-98F3-6660BF39E93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2EC70F8-D482-471C-AE93-66A6410D5A0C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D306DFD6-81C1-46A6-81ED-CCED0F2E8106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9C7CEE2C-4278-4F2E-8D73-F8E8ACA26665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9ABED97-2206-440C-9A2C-CD59E714365D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D371BA-E1F9-4C6A-B36B-2599C1983469}"/>
              </a:ext>
            </a:extLst>
          </p:cNvPr>
          <p:cNvGrpSpPr/>
          <p:nvPr/>
        </p:nvGrpSpPr>
        <p:grpSpPr>
          <a:xfrm>
            <a:off x="6578694" y="1737360"/>
            <a:ext cx="1399414" cy="4028738"/>
            <a:chOff x="1298720" y="1686560"/>
            <a:chExt cx="1778000" cy="46228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ACD1899-EE85-4717-BF9B-B8441368CDFC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3BFEBE57-6B0E-4712-8AAA-6D75505C0F02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95582C1E-F724-43CC-9966-C22622BCE525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ABD6ACEA-75A0-4FC2-B4D0-1EA9688DBCC4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B9E4D-237E-4168-A18E-DC7A50D522CE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E6C129E7-72C0-4972-97F3-FC1EE24006F5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594C794-AF79-409D-89B3-07B2E9483578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B79CB1B8-1CBF-429B-9CF9-66420F09791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7DBE28C-8893-4675-B533-378C31B65568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E3E050DA-807D-49BF-A995-B848E4CF92B1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9D064654-E247-427F-AA12-5C5978C10508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A5C8EE8A-916F-468E-AEA9-7F1079AC09F8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301774" y="1975618"/>
            <a:ext cx="1002390" cy="2933357"/>
            <a:chOff x="8115559" y="1957567"/>
            <a:chExt cx="1002390" cy="2933357"/>
          </a:xfrm>
        </p:grpSpPr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A761C03-7B7F-4813-A537-C15D71C9192C}"/>
                </a:ext>
              </a:extLst>
            </p:cNvPr>
            <p:cNvSpPr txBox="1"/>
            <p:nvPr/>
          </p:nvSpPr>
          <p:spPr>
            <a:xfrm>
              <a:off x="8226491" y="45215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81970A31-CA8F-4A0A-A227-77253BFCCBD0}"/>
                </a:ext>
              </a:extLst>
            </p:cNvPr>
            <p:cNvSpPr txBox="1"/>
            <p:nvPr/>
          </p:nvSpPr>
          <p:spPr>
            <a:xfrm>
              <a:off x="8208351" y="389883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44A5218-B8B6-4951-A6B6-99E63327910F}"/>
                </a:ext>
              </a:extLst>
            </p:cNvPr>
            <p:cNvSpPr txBox="1"/>
            <p:nvPr/>
          </p:nvSpPr>
          <p:spPr>
            <a:xfrm>
              <a:off x="8226491" y="32255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C0F11420-E769-416A-BA62-69EAE1B894C6}"/>
                </a:ext>
              </a:extLst>
            </p:cNvPr>
            <p:cNvSpPr txBox="1"/>
            <p:nvPr/>
          </p:nvSpPr>
          <p:spPr>
            <a:xfrm>
              <a:off x="8203786" y="25898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6DF5E141-41EA-4E20-99D1-5ECB7F122D94}"/>
                </a:ext>
              </a:extLst>
            </p:cNvPr>
            <p:cNvSpPr txBox="1"/>
            <p:nvPr/>
          </p:nvSpPr>
          <p:spPr>
            <a:xfrm>
              <a:off x="8115559" y="1957567"/>
              <a:ext cx="100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 Spare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236127" y="1952708"/>
            <a:ext cx="329084" cy="2933613"/>
            <a:chOff x="4340591" y="1989277"/>
            <a:chExt cx="329084" cy="2933613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4367989" y="19892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D65929DE-745C-45A1-B0F4-CD994D604E2E}"/>
                </a:ext>
              </a:extLst>
            </p:cNvPr>
            <p:cNvSpPr txBox="1"/>
            <p:nvPr/>
          </p:nvSpPr>
          <p:spPr>
            <a:xfrm>
              <a:off x="4367989" y="266263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BEADB7CF-FA8C-48F9-AAE1-EEC80FDC5923}"/>
                </a:ext>
              </a:extLst>
            </p:cNvPr>
            <p:cNvSpPr txBox="1"/>
            <p:nvPr/>
          </p:nvSpPr>
          <p:spPr>
            <a:xfrm>
              <a:off x="4340591" y="32549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B8610979-EEA7-403B-90BF-1C6A5A88F94E}"/>
                </a:ext>
              </a:extLst>
            </p:cNvPr>
            <p:cNvSpPr txBox="1"/>
            <p:nvPr/>
          </p:nvSpPr>
          <p:spPr>
            <a:xfrm>
              <a:off x="4365071" y="39476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D5A6AEA3-369F-4313-B811-BF45E162C04E}"/>
                </a:ext>
              </a:extLst>
            </p:cNvPr>
            <p:cNvSpPr txBox="1"/>
            <p:nvPr/>
          </p:nvSpPr>
          <p:spPr>
            <a:xfrm>
              <a:off x="4367989" y="45535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7348419" y="1117127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2816986" y="1035885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93B63E7-AFC5-4411-932A-0277561526FD}"/>
              </a:ext>
            </a:extLst>
          </p:cNvPr>
          <p:cNvSpPr txBox="1"/>
          <p:nvPr/>
        </p:nvSpPr>
        <p:spPr>
          <a:xfrm>
            <a:off x="4627446" y="335280"/>
            <a:ext cx="1233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</a:p>
          <a:p>
            <a:r>
              <a:rPr lang="en-US" dirty="0"/>
              <a:t>  -Z  Near</a:t>
            </a:r>
            <a:endParaRPr lang="en-GB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4788B43-CEB5-4A10-834A-DDFCBDE6DD8C}"/>
              </a:ext>
            </a:extLst>
          </p:cNvPr>
          <p:cNvCxnSpPr/>
          <p:nvPr/>
        </p:nvCxnSpPr>
        <p:spPr>
          <a:xfrm flipH="1">
            <a:off x="3302459" y="2273459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445EC-38DC-4AC5-AD2A-0EF541326EF1}"/>
              </a:ext>
            </a:extLst>
          </p:cNvPr>
          <p:cNvCxnSpPr/>
          <p:nvPr/>
        </p:nvCxnSpPr>
        <p:spPr>
          <a:xfrm flipH="1">
            <a:off x="3302459" y="298415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3F21C4A-6730-4F02-9781-8E477844DA9C}"/>
              </a:ext>
            </a:extLst>
          </p:cNvPr>
          <p:cNvCxnSpPr/>
          <p:nvPr/>
        </p:nvCxnSpPr>
        <p:spPr>
          <a:xfrm flipH="1">
            <a:off x="3305374" y="3554891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3F30614E-DF53-4FA8-987D-22E59D57C149}"/>
              </a:ext>
            </a:extLst>
          </p:cNvPr>
          <p:cNvCxnSpPr/>
          <p:nvPr/>
        </p:nvCxnSpPr>
        <p:spPr>
          <a:xfrm flipH="1">
            <a:off x="3357117" y="426558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9D02553-3772-450A-A955-3CAE04B1FAF3}"/>
              </a:ext>
            </a:extLst>
          </p:cNvPr>
          <p:cNvCxnSpPr/>
          <p:nvPr/>
        </p:nvCxnSpPr>
        <p:spPr>
          <a:xfrm flipH="1">
            <a:off x="3311633" y="4833758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4D177170-1546-484C-8CF7-2168DD755043}"/>
              </a:ext>
            </a:extLst>
          </p:cNvPr>
          <p:cNvCxnSpPr/>
          <p:nvPr/>
        </p:nvCxnSpPr>
        <p:spPr>
          <a:xfrm flipH="1">
            <a:off x="7059961" y="490897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C925E51-821B-484A-B168-CF967BC39F4B}"/>
              </a:ext>
            </a:extLst>
          </p:cNvPr>
          <p:cNvCxnSpPr/>
          <p:nvPr/>
        </p:nvCxnSpPr>
        <p:spPr>
          <a:xfrm flipH="1">
            <a:off x="7053205" y="4265586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BA7D44F7-E236-4147-B7ED-A2B3410FAA5D}"/>
              </a:ext>
            </a:extLst>
          </p:cNvPr>
          <p:cNvCxnSpPr/>
          <p:nvPr/>
        </p:nvCxnSpPr>
        <p:spPr>
          <a:xfrm flipH="1">
            <a:off x="7080199" y="3545010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7AAB0B7A-AF73-4CA7-B853-6253380102EC}"/>
              </a:ext>
            </a:extLst>
          </p:cNvPr>
          <p:cNvCxnSpPr/>
          <p:nvPr/>
        </p:nvCxnSpPr>
        <p:spPr>
          <a:xfrm flipH="1">
            <a:off x="7059961" y="288516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2E4CEFB-8209-4876-B22B-26E7544AF542}"/>
              </a:ext>
            </a:extLst>
          </p:cNvPr>
          <p:cNvCxnSpPr/>
          <p:nvPr/>
        </p:nvCxnSpPr>
        <p:spPr>
          <a:xfrm flipH="1">
            <a:off x="7100685" y="228997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16200000">
            <a:off x="3959397" y="576509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7918820" y="582605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5" name="TextBox 54"/>
          <p:cNvSpPr txBox="1"/>
          <p:nvPr/>
        </p:nvSpPr>
        <p:spPr>
          <a:xfrm rot="16200000">
            <a:off x="1863752" y="5751322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5715805" y="5830378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3609306" y="1053866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6643401" y="1120808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890229" y="2611930"/>
            <a:ext cx="444731" cy="2934472"/>
            <a:chOff x="2074911" y="2564985"/>
            <a:chExt cx="444731" cy="2934472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74911" y="513012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15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100938" y="449438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16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86653" y="3858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17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80979" y="32405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18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82007" y="256498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01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72020" y="2529353"/>
            <a:ext cx="715452" cy="3011210"/>
            <a:chOff x="5798227" y="2578572"/>
            <a:chExt cx="715452" cy="301121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798227" y="2578572"/>
              <a:ext cx="715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Spare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60476" y="32316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05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60476" y="387831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04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83829" y="455023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03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85930" y="522045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307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60E8B64-3A1A-49CE-90A6-B69067F4EDD8}"/>
              </a:ext>
            </a:extLst>
          </p:cNvPr>
          <p:cNvGrpSpPr/>
          <p:nvPr/>
        </p:nvGrpSpPr>
        <p:grpSpPr>
          <a:xfrm>
            <a:off x="687405" y="2179618"/>
            <a:ext cx="10817189" cy="2809538"/>
            <a:chOff x="731818" y="2088178"/>
            <a:chExt cx="10817189" cy="28095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E170225-9DCB-447E-A006-F5D2097C932D}"/>
                </a:ext>
              </a:extLst>
            </p:cNvPr>
            <p:cNvGrpSpPr/>
            <p:nvPr/>
          </p:nvGrpSpPr>
          <p:grpSpPr>
            <a:xfrm>
              <a:off x="731818" y="2103716"/>
              <a:ext cx="983760" cy="2794000"/>
              <a:chOff x="1298720" y="1686560"/>
              <a:chExt cx="1778000" cy="4622800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838FFCD-7599-4D85-BC39-1180F3620405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8A95470-A8D3-47F5-B01B-44ABA5CBBA3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C8222F37-F5C2-465C-8FAB-DAECCEE9408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F8999B65-E603-4583-A9A1-915FA8FCBA1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14D6B17C-C1EF-4064-8DE7-C6DA47E8638C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0DF24C9E-8ACD-4B2F-97D4-1DE51DCD1080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FBCA955D-A278-4A36-ADB4-5005842EC92E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29957D74-3D93-432E-AAFC-FC2A1D817C3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20B65F0D-A88D-42A7-AE75-45107B1E4FF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C408767-8F80-46F3-9BD4-927FCCD06F4C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C25890CD-6573-4918-9FE9-8D5B2EF8F4E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8ECA3439-C820-4930-A15D-5965E5D93BAA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833EABA-5F03-47B6-B060-3571734F385E}"/>
                </a:ext>
              </a:extLst>
            </p:cNvPr>
            <p:cNvGrpSpPr/>
            <p:nvPr/>
          </p:nvGrpSpPr>
          <p:grpSpPr>
            <a:xfrm>
              <a:off x="2119719" y="2088178"/>
              <a:ext cx="983760" cy="2794000"/>
              <a:chOff x="1298720" y="1686560"/>
              <a:chExt cx="1778000" cy="46228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459FE65-21E4-4B27-8C75-87FFF91C5501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FFED2FFD-29AC-490F-8F49-C7E7CC9A668F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3161DAF8-257C-477B-AE51-092C8B3C66C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E2434002-3DCB-4A91-879F-693B49D83E8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CE1E4D67-F6CB-468B-93AA-418FFE8394D7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FDA2B67B-BEE1-4842-98D0-F085CBA859E9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72F402C2-D873-418C-9132-7F40A1855B1D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5605F20-9048-4CDB-91B0-282E2514EEE1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CA40E289-F956-4665-B2B1-04BE23520807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419F6F7-3272-4B3B-BF95-E58C4F09A698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1645FED7-8A08-4A10-B1E0-1A088DB00D1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0D450509-9654-47D3-A1A5-E150CAB7B9C7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A5A64E-F442-40D4-AF02-3314C8AC6244}"/>
                </a:ext>
              </a:extLst>
            </p:cNvPr>
            <p:cNvGrpSpPr/>
            <p:nvPr/>
          </p:nvGrpSpPr>
          <p:grpSpPr>
            <a:xfrm>
              <a:off x="3570754" y="2088178"/>
              <a:ext cx="983760" cy="2794000"/>
              <a:chOff x="1298720" y="1686560"/>
              <a:chExt cx="1778000" cy="462280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13DFDBC-030C-40F4-8DFB-6F2B99A6472E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7E49A88-6832-4C1E-AB4E-CB425EB2199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005ADCB4-1149-49F1-82B3-86DD96D1C59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52CF9EE-AB01-4F01-B890-FAEA989794D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2CC8524-3340-4249-9DC9-A37F31E7784E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63E53ECC-1B03-46A3-B8B2-3FFD6956BC9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85A17055-610D-42D9-8A95-2F9677436CEA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406E8046-4D04-4DA7-B877-EEF55C92CBAF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DD47E009-B85C-43B6-B641-9364C324E66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85ACDA6D-1472-4982-87D5-B06464F9C30B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2929F5B1-3EE2-4305-B389-59E5AC43B380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B0795C0-3C03-4150-B6E2-D0994B6296E3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BDCC336-C55F-45E3-8B0B-1D948B14D005}"/>
                </a:ext>
              </a:extLst>
            </p:cNvPr>
            <p:cNvGrpSpPr/>
            <p:nvPr/>
          </p:nvGrpSpPr>
          <p:grpSpPr>
            <a:xfrm>
              <a:off x="5081764" y="2088178"/>
              <a:ext cx="983760" cy="2794000"/>
              <a:chOff x="1298720" y="1686560"/>
              <a:chExt cx="1778000" cy="46228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096B303-EA92-4037-A159-30F15344D68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B43427-612B-498D-ABF6-843C25354D4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CA851DA4-F64E-4DD2-937D-3B0CE3BBC2A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B60E4E06-4E52-4A70-8549-D9AA9361058C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96495084-4ED9-43F5-B30C-10E02B0D8A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D89620CD-24B1-4C28-863E-F8A01CFF1253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5915D875-CD3F-4716-B5BC-86EF2315D41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136E560C-D83E-4F37-A56F-2064D7F16B9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6764417-76DE-46BD-A5AF-769F03E86B2D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D0394CCA-A013-45FB-A4DA-9BCC36E6BC9A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7C7D522B-90D0-43E3-ABA5-B62FC879736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166FA3DD-BC84-480D-AD3D-4540049C289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667F64C7-5189-49FC-A0E7-D46780AF32D4}"/>
                </a:ext>
              </a:extLst>
            </p:cNvPr>
            <p:cNvGrpSpPr/>
            <p:nvPr/>
          </p:nvGrpSpPr>
          <p:grpSpPr>
            <a:xfrm>
              <a:off x="6468269" y="2088178"/>
              <a:ext cx="983760" cy="2794000"/>
              <a:chOff x="1298720" y="1686560"/>
              <a:chExt cx="1778000" cy="4622800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EB987274-2A78-4532-A331-52E57AADC738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F7E1878C-A42A-439F-B5B4-AABDE7EB599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FE6A09AA-47A0-469D-8AAE-0E08FC1B64F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7DAF7CA3-B1F1-4F6F-B3F7-4970B904A230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61DDA39F-5599-4C55-BFF4-2CF4C26DFFAA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87EF63E6-EF50-486C-8185-C1568874163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1BE25986-72F9-4614-A4EB-6D8C5E657ADB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F5B791DB-FA9A-4031-90B4-C80A429E280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17DBB118-6A49-4143-822C-E861495F6E33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F487261F-DF36-455D-847B-302FD0EA39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65372465-F84E-4825-9FBD-C91564A9D4CC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8041DA21-421F-463F-AE8A-4EE6F2DF8E5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333B7D1-191F-4C4F-94DF-69161A59CE89}"/>
                </a:ext>
              </a:extLst>
            </p:cNvPr>
            <p:cNvGrpSpPr/>
            <p:nvPr/>
          </p:nvGrpSpPr>
          <p:grpSpPr>
            <a:xfrm>
              <a:off x="10565247" y="2103716"/>
              <a:ext cx="983760" cy="2794000"/>
              <a:chOff x="1298720" y="1686560"/>
              <a:chExt cx="1778000" cy="462280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20079DC-7B66-45B5-A1E1-EAF2C8E87714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34F1A825-9CAC-4560-9283-ADE9BE8ACD3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544AE8D9-2A51-4193-966D-654D17E202F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4F46B1BB-7864-4FD2-AA6A-36DA7416259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280B2FE0-258A-4688-8A33-9A528CBA5E93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3E79DD9D-2215-4D17-B2F3-1B62C121AEA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B31DC213-A78F-430A-B615-A548013BE6B1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67AA3264-1A7C-4E5F-9137-9E5F02B7A02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7F47DBA7-D2D6-4F97-9AA7-BA350835655B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5C60ED50-257D-44D0-B7D9-100D9B04D1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0E6FD8A2-5A36-4014-B9A9-E8C6EF9C4EA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4687E163-6130-45A2-880F-E19C85AEC6D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1F3E7B-8EE3-4E31-AB0A-5330C6CCFE58}"/>
                </a:ext>
              </a:extLst>
            </p:cNvPr>
            <p:cNvGrpSpPr/>
            <p:nvPr/>
          </p:nvGrpSpPr>
          <p:grpSpPr>
            <a:xfrm>
              <a:off x="7854774" y="2088178"/>
              <a:ext cx="983760" cy="2794000"/>
              <a:chOff x="1298720" y="1686560"/>
              <a:chExt cx="1778000" cy="46228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2F96F118-4F2C-4C73-8B3A-CF35A8753D7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40FA94A-8B83-4A6E-BE5D-2757853F858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F8EB70DB-10CF-4608-992F-D8820AD5AFC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05C8AE63-7246-48DE-A8AA-B7F139056ED9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8604ADF-D5F5-4C51-AC25-53D4720B93D6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9966B8F4-14E5-440F-824B-AEE67B020E7A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B7505DFA-7A93-42E9-A9F3-4CC2DB8F03E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92CF8A7C-2C15-4C2B-AD38-F2EDA47B23B7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3BB2EC52-3C80-4028-BAA8-7C3FD29995B4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81571178-1A95-42AD-B380-3764F0C8BF14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3CB640A3-92B9-4A48-ADFF-022041158497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F2042D7E-CB39-4959-B94E-88CC7D2E5D4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78766FD0-A9CD-4823-ABF7-4036490D8440}"/>
                </a:ext>
              </a:extLst>
            </p:cNvPr>
            <p:cNvGrpSpPr/>
            <p:nvPr/>
          </p:nvGrpSpPr>
          <p:grpSpPr>
            <a:xfrm>
              <a:off x="9193473" y="2088178"/>
              <a:ext cx="983760" cy="2794000"/>
              <a:chOff x="1298720" y="1686560"/>
              <a:chExt cx="1778000" cy="4622800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528CB17B-FA4B-4710-ACAF-E305525F5CD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FC218F0C-B45F-4ED4-8402-3435821DC99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B6E1CD95-5A8D-4785-A75D-4A5E6E78DC1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BBBAE7F-CDF0-40CD-883C-8A146D2BDAA6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515323D1-CF68-450D-9296-2BC2BABC0E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4E21C963-8C34-47D4-8053-4E358FE7AC22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25740D76-1988-4A56-ABC3-0F33432C97BF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54BD3F1F-6C98-41D1-AF7B-8D57044EDC95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A0501446-CBE3-4652-8C0D-8338A2672B6E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990488AB-A911-4528-8657-E92EBE61CEF2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4D56F7A7-A9F0-4BC1-BC2A-6A6181199001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3D404390-577D-4252-ADB9-8A4E7B56DED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95265FF9-3BE1-43F3-825F-18FB72B2CC09}"/>
              </a:ext>
            </a:extLst>
          </p:cNvPr>
          <p:cNvSpPr txBox="1"/>
          <p:nvPr/>
        </p:nvSpPr>
        <p:spPr>
          <a:xfrm>
            <a:off x="4754880" y="274320"/>
            <a:ext cx="276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HV PP YE-1 Far</a:t>
            </a:r>
            <a:endParaRPr lang="en-GB" sz="2400" b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806AEE7-8455-4AE5-8FB4-3463339A31A7}"/>
              </a:ext>
            </a:extLst>
          </p:cNvPr>
          <p:cNvSpPr txBox="1"/>
          <p:nvPr/>
        </p:nvSpPr>
        <p:spPr>
          <a:xfrm>
            <a:off x="1333215" y="1143986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Tripolar</a:t>
            </a:r>
            <a:endParaRPr lang="en-GB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4356090" y="951730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RE3/1</a:t>
            </a:r>
            <a:endParaRPr lang="en-GB" dirty="0"/>
          </a:p>
        </p:txBody>
      </p:sp>
      <p:sp>
        <p:nvSpPr>
          <p:cNvPr id="123" name="Left Brace 122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4694962" y="720502"/>
            <a:ext cx="157527" cy="249477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676986C-50E8-479F-B42F-3F2B8D35B48A}"/>
              </a:ext>
            </a:extLst>
          </p:cNvPr>
          <p:cNvSpPr txBox="1"/>
          <p:nvPr/>
        </p:nvSpPr>
        <p:spPr>
          <a:xfrm>
            <a:off x="9938708" y="1156811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</a:t>
            </a:r>
            <a:endParaRPr lang="en-GB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4819115" y="5714100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723620" y="1355326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PPD/YE-1/F/01/HV/S1/H12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68288" y="1350994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PPD/YE-1/F/02/HV/S1/H12</a:t>
            </a:r>
          </a:p>
        </p:txBody>
      </p:sp>
      <p:sp>
        <p:nvSpPr>
          <p:cNvPr id="127" name="Left Brace 126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7512568" y="755027"/>
            <a:ext cx="202914" cy="238033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7286552" y="969175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RE4/1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580504" y="5973071"/>
            <a:ext cx="2618241" cy="20345"/>
          </a:xfrm>
          <a:prstGeom prst="straightConnector1">
            <a:avLst/>
          </a:prstGeom>
          <a:ln w="571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8540786" y="6178662"/>
            <a:ext cx="2608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Count towards Beam Pipe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0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2762806-88D8-4664-9998-AB4CAFD9D772}"/>
              </a:ext>
            </a:extLst>
          </p:cNvPr>
          <p:cNvGrpSpPr/>
          <p:nvPr/>
        </p:nvGrpSpPr>
        <p:grpSpPr>
          <a:xfrm>
            <a:off x="2816986" y="1737360"/>
            <a:ext cx="1399414" cy="4028738"/>
            <a:chOff x="1298720" y="1686560"/>
            <a:chExt cx="1778000" cy="462280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6BC89BA-9E04-4087-980F-5C10F07B5D6A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17B0C64-23C0-4E3D-8D82-F42931B72704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0C66DCE-BB3C-4857-AE46-12EBE8B0D60C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618E8DF-D4EA-475B-99FE-FD7ABB66930C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37EAE2F-4C95-4506-AFE6-EBE2BEF4F5B6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6BAD1DFF-D6A2-459A-9C92-093F627E30BB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A3D1C40-7120-4FB4-B89E-889A663B1FA2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14387EED-CBC9-47E3-98F3-6660BF39E93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2EC70F8-D482-471C-AE93-66A6410D5A0C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D306DFD6-81C1-46A6-81ED-CCED0F2E8106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9C7CEE2C-4278-4F2E-8D73-F8E8ACA26665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9ABED97-2206-440C-9A2C-CD59E714365D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D371BA-E1F9-4C6A-B36B-2599C1983469}"/>
              </a:ext>
            </a:extLst>
          </p:cNvPr>
          <p:cNvGrpSpPr/>
          <p:nvPr/>
        </p:nvGrpSpPr>
        <p:grpSpPr>
          <a:xfrm>
            <a:off x="6578694" y="1737360"/>
            <a:ext cx="1399414" cy="4028738"/>
            <a:chOff x="1298720" y="1686560"/>
            <a:chExt cx="1778000" cy="46228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ACD1899-EE85-4717-BF9B-B8441368CDFC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3BFEBE57-6B0E-4712-8AAA-6D75505C0F02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95582C1E-F724-43CC-9966-C22622BCE525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ABD6ACEA-75A0-4FC2-B4D0-1EA9688DBCC4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B9E4D-237E-4168-A18E-DC7A50D522CE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E6C129E7-72C0-4972-97F3-FC1EE24006F5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594C794-AF79-409D-89B3-07B2E9483578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B79CB1B8-1CBF-429B-9CF9-66420F09791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7DBE28C-8893-4675-B533-378C31B65568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E3E050DA-807D-49BF-A995-B848E4CF92B1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9D064654-E247-427F-AA12-5C5978C10508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A5C8EE8A-916F-468E-AEA9-7F1079AC09F8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C8AF7E28-171E-40BD-A172-AEEC47651E84}"/>
              </a:ext>
            </a:extLst>
          </p:cNvPr>
          <p:cNvSpPr txBox="1"/>
          <p:nvPr/>
        </p:nvSpPr>
        <p:spPr>
          <a:xfrm>
            <a:off x="4367989" y="19892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65929DE-745C-45A1-B0F4-CD994D604E2E}"/>
              </a:ext>
            </a:extLst>
          </p:cNvPr>
          <p:cNvSpPr txBox="1"/>
          <p:nvPr/>
        </p:nvSpPr>
        <p:spPr>
          <a:xfrm>
            <a:off x="4367989" y="26626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EADB7CF-FA8C-48F9-AAE1-EEC80FDC5923}"/>
              </a:ext>
            </a:extLst>
          </p:cNvPr>
          <p:cNvSpPr txBox="1"/>
          <p:nvPr/>
        </p:nvSpPr>
        <p:spPr>
          <a:xfrm>
            <a:off x="4340591" y="32549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FA761C03-7B7F-4813-A537-C15D71C9192C}"/>
              </a:ext>
            </a:extLst>
          </p:cNvPr>
          <p:cNvSpPr txBox="1"/>
          <p:nvPr/>
        </p:nvSpPr>
        <p:spPr>
          <a:xfrm>
            <a:off x="8226491" y="45215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1970A31-CA8F-4A0A-A227-77253BFCCBD0}"/>
              </a:ext>
            </a:extLst>
          </p:cNvPr>
          <p:cNvSpPr txBox="1"/>
          <p:nvPr/>
        </p:nvSpPr>
        <p:spPr>
          <a:xfrm>
            <a:off x="8208351" y="3898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44A5218-B8B6-4951-A6B6-99E63327910F}"/>
              </a:ext>
            </a:extLst>
          </p:cNvPr>
          <p:cNvSpPr txBox="1"/>
          <p:nvPr/>
        </p:nvSpPr>
        <p:spPr>
          <a:xfrm>
            <a:off x="8226491" y="32255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C0F11420-E769-416A-BA62-69EAE1B894C6}"/>
              </a:ext>
            </a:extLst>
          </p:cNvPr>
          <p:cNvSpPr txBox="1"/>
          <p:nvPr/>
        </p:nvSpPr>
        <p:spPr>
          <a:xfrm>
            <a:off x="8203786" y="25898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DF5E141-41EA-4E20-99D1-5ECB7F122D94}"/>
              </a:ext>
            </a:extLst>
          </p:cNvPr>
          <p:cNvSpPr txBox="1"/>
          <p:nvPr/>
        </p:nvSpPr>
        <p:spPr>
          <a:xfrm>
            <a:off x="8203786" y="1967077"/>
            <a:ext cx="100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 Spare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B8610979-EEA7-403B-90BF-1C6A5A88F94E}"/>
              </a:ext>
            </a:extLst>
          </p:cNvPr>
          <p:cNvSpPr txBox="1"/>
          <p:nvPr/>
        </p:nvSpPr>
        <p:spPr>
          <a:xfrm>
            <a:off x="4325760" y="39447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5A6AEA3-369F-4313-B811-BF45E162C04E}"/>
              </a:ext>
            </a:extLst>
          </p:cNvPr>
          <p:cNvSpPr txBox="1"/>
          <p:nvPr/>
        </p:nvSpPr>
        <p:spPr>
          <a:xfrm>
            <a:off x="4367989" y="45535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7348419" y="1117127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2816986" y="1035885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93B63E7-AFC5-4411-932A-0277561526FD}"/>
              </a:ext>
            </a:extLst>
          </p:cNvPr>
          <p:cNvSpPr txBox="1"/>
          <p:nvPr/>
        </p:nvSpPr>
        <p:spPr>
          <a:xfrm>
            <a:off x="4627446" y="335280"/>
            <a:ext cx="1233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</a:p>
          <a:p>
            <a:r>
              <a:rPr lang="en-US" dirty="0"/>
              <a:t>  -Z  Far</a:t>
            </a:r>
            <a:endParaRPr lang="en-GB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4788B43-CEB5-4A10-834A-DDFCBDE6DD8C}"/>
              </a:ext>
            </a:extLst>
          </p:cNvPr>
          <p:cNvCxnSpPr/>
          <p:nvPr/>
        </p:nvCxnSpPr>
        <p:spPr>
          <a:xfrm flipH="1">
            <a:off x="3302459" y="2273459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445EC-38DC-4AC5-AD2A-0EF541326EF1}"/>
              </a:ext>
            </a:extLst>
          </p:cNvPr>
          <p:cNvCxnSpPr/>
          <p:nvPr/>
        </p:nvCxnSpPr>
        <p:spPr>
          <a:xfrm flipH="1">
            <a:off x="3302459" y="298415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3F21C4A-6730-4F02-9781-8E477844DA9C}"/>
              </a:ext>
            </a:extLst>
          </p:cNvPr>
          <p:cNvCxnSpPr/>
          <p:nvPr/>
        </p:nvCxnSpPr>
        <p:spPr>
          <a:xfrm flipH="1">
            <a:off x="3305374" y="3554891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3F30614E-DF53-4FA8-987D-22E59D57C149}"/>
              </a:ext>
            </a:extLst>
          </p:cNvPr>
          <p:cNvCxnSpPr/>
          <p:nvPr/>
        </p:nvCxnSpPr>
        <p:spPr>
          <a:xfrm flipH="1">
            <a:off x="3357117" y="426558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9D02553-3772-450A-A955-3CAE04B1FAF3}"/>
              </a:ext>
            </a:extLst>
          </p:cNvPr>
          <p:cNvCxnSpPr/>
          <p:nvPr/>
        </p:nvCxnSpPr>
        <p:spPr>
          <a:xfrm flipH="1">
            <a:off x="3311633" y="4833758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4D177170-1546-484C-8CF7-2168DD755043}"/>
              </a:ext>
            </a:extLst>
          </p:cNvPr>
          <p:cNvCxnSpPr/>
          <p:nvPr/>
        </p:nvCxnSpPr>
        <p:spPr>
          <a:xfrm flipH="1">
            <a:off x="7059961" y="490897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C925E51-821B-484A-B168-CF967BC39F4B}"/>
              </a:ext>
            </a:extLst>
          </p:cNvPr>
          <p:cNvCxnSpPr/>
          <p:nvPr/>
        </p:nvCxnSpPr>
        <p:spPr>
          <a:xfrm flipH="1">
            <a:off x="7053205" y="4265586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BA7D44F7-E236-4147-B7ED-A2B3410FAA5D}"/>
              </a:ext>
            </a:extLst>
          </p:cNvPr>
          <p:cNvCxnSpPr/>
          <p:nvPr/>
        </p:nvCxnSpPr>
        <p:spPr>
          <a:xfrm flipH="1">
            <a:off x="7080199" y="3545010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7AAB0B7A-AF73-4CA7-B853-6253380102EC}"/>
              </a:ext>
            </a:extLst>
          </p:cNvPr>
          <p:cNvCxnSpPr/>
          <p:nvPr/>
        </p:nvCxnSpPr>
        <p:spPr>
          <a:xfrm flipH="1">
            <a:off x="7059961" y="288516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2E4CEFB-8209-4876-B22B-26E7544AF542}"/>
              </a:ext>
            </a:extLst>
          </p:cNvPr>
          <p:cNvCxnSpPr/>
          <p:nvPr/>
        </p:nvCxnSpPr>
        <p:spPr>
          <a:xfrm flipH="1">
            <a:off x="7100685" y="228997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16200000">
            <a:off x="3959397" y="576509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7918820" y="582605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5" name="TextBox 54"/>
          <p:cNvSpPr txBox="1"/>
          <p:nvPr/>
        </p:nvSpPr>
        <p:spPr>
          <a:xfrm rot="16200000">
            <a:off x="2003516" y="5733718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5715805" y="5830378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3609306" y="1053866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6643401" y="1120808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7A8BDA5-D410-435C-8253-15F62821962F}"/>
              </a:ext>
            </a:extLst>
          </p:cNvPr>
          <p:cNvGrpSpPr/>
          <p:nvPr/>
        </p:nvGrpSpPr>
        <p:grpSpPr>
          <a:xfrm>
            <a:off x="5807704" y="2537710"/>
            <a:ext cx="715452" cy="3011210"/>
            <a:chOff x="5798227" y="2578572"/>
            <a:chExt cx="715452" cy="3011210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EF784CB-FE41-434A-8ED1-236ED95D5CF2}"/>
                </a:ext>
              </a:extLst>
            </p:cNvPr>
            <p:cNvSpPr txBox="1"/>
            <p:nvPr/>
          </p:nvSpPr>
          <p:spPr>
            <a:xfrm>
              <a:off x="5798227" y="2578572"/>
              <a:ext cx="715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Spare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89F278-D20A-40C6-A90D-0373DC8B4998}"/>
                </a:ext>
              </a:extLst>
            </p:cNvPr>
            <p:cNvSpPr txBox="1"/>
            <p:nvPr/>
          </p:nvSpPr>
          <p:spPr>
            <a:xfrm>
              <a:off x="5860476" y="32316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14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303AB39-2022-4210-BAB5-D05BB7B788F4}"/>
                </a:ext>
              </a:extLst>
            </p:cNvPr>
            <p:cNvSpPr txBox="1"/>
            <p:nvPr/>
          </p:nvSpPr>
          <p:spPr>
            <a:xfrm>
              <a:off x="5860476" y="387831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E913257-F89B-496B-9BB3-8E7699C5B9F0}"/>
                </a:ext>
              </a:extLst>
            </p:cNvPr>
            <p:cNvSpPr txBox="1"/>
            <p:nvPr/>
          </p:nvSpPr>
          <p:spPr>
            <a:xfrm>
              <a:off x="5883829" y="455023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F92CE64-0933-484B-B2A5-D1A439C241E2}"/>
                </a:ext>
              </a:extLst>
            </p:cNvPr>
            <p:cNvSpPr txBox="1"/>
            <p:nvPr/>
          </p:nvSpPr>
          <p:spPr>
            <a:xfrm>
              <a:off x="5885930" y="522045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2445C74-D728-4AD5-B10E-B8921CC38C94}"/>
              </a:ext>
            </a:extLst>
          </p:cNvPr>
          <p:cNvGrpSpPr/>
          <p:nvPr/>
        </p:nvGrpSpPr>
        <p:grpSpPr>
          <a:xfrm>
            <a:off x="2110880" y="2509755"/>
            <a:ext cx="444731" cy="2934472"/>
            <a:chOff x="2074911" y="2564985"/>
            <a:chExt cx="444731" cy="2934472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22BB6F0-C619-48F9-933B-0244A0270E9A}"/>
                </a:ext>
              </a:extLst>
            </p:cNvPr>
            <p:cNvSpPr txBox="1"/>
            <p:nvPr/>
          </p:nvSpPr>
          <p:spPr>
            <a:xfrm>
              <a:off x="2074911" y="513012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06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DBA2274-29FE-453F-BAAF-085C569DC132}"/>
                </a:ext>
              </a:extLst>
            </p:cNvPr>
            <p:cNvSpPr txBox="1"/>
            <p:nvPr/>
          </p:nvSpPr>
          <p:spPr>
            <a:xfrm>
              <a:off x="2100938" y="449438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07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B4D0C1E-9C30-4789-B08F-C7FD187915DC}"/>
                </a:ext>
              </a:extLst>
            </p:cNvPr>
            <p:cNvSpPr txBox="1"/>
            <p:nvPr/>
          </p:nvSpPr>
          <p:spPr>
            <a:xfrm>
              <a:off x="2086653" y="3858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08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3975026-0254-491A-B8D9-E9D9C0AFFFEA}"/>
                </a:ext>
              </a:extLst>
            </p:cNvPr>
            <p:cNvSpPr txBox="1"/>
            <p:nvPr/>
          </p:nvSpPr>
          <p:spPr>
            <a:xfrm>
              <a:off x="2080979" y="32405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09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B4D5CEF-2D9E-49EA-9F1D-6B4710403D1F}"/>
                </a:ext>
              </a:extLst>
            </p:cNvPr>
            <p:cNvSpPr txBox="1"/>
            <p:nvPr/>
          </p:nvSpPr>
          <p:spPr>
            <a:xfrm>
              <a:off x="2082007" y="256498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608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60E8B64-3A1A-49CE-90A6-B69067F4EDD8}"/>
              </a:ext>
            </a:extLst>
          </p:cNvPr>
          <p:cNvGrpSpPr/>
          <p:nvPr/>
        </p:nvGrpSpPr>
        <p:grpSpPr>
          <a:xfrm>
            <a:off x="687405" y="2179618"/>
            <a:ext cx="10817189" cy="2809538"/>
            <a:chOff x="731818" y="2088178"/>
            <a:chExt cx="10817189" cy="28095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E170225-9DCB-447E-A006-F5D2097C932D}"/>
                </a:ext>
              </a:extLst>
            </p:cNvPr>
            <p:cNvGrpSpPr/>
            <p:nvPr/>
          </p:nvGrpSpPr>
          <p:grpSpPr>
            <a:xfrm>
              <a:off x="731818" y="2103716"/>
              <a:ext cx="983760" cy="2794000"/>
              <a:chOff x="1298720" y="1686560"/>
              <a:chExt cx="1778000" cy="4622800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4838FFCD-7599-4D85-BC39-1180F3620405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8A95470-A8D3-47F5-B01B-44ABA5CBBA3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C8222F37-F5C2-465C-8FAB-DAECCEE9408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F8999B65-E603-4583-A9A1-915FA8FCBA1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Oval 4">
                  <a:extLst>
                    <a:ext uri="{FF2B5EF4-FFF2-40B4-BE49-F238E27FC236}">
                      <a16:creationId xmlns:a16="http://schemas.microsoft.com/office/drawing/2014/main" id="{14D6B17C-C1EF-4064-8DE7-C6DA47E8638C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Oval 5">
                  <a:extLst>
                    <a:ext uri="{FF2B5EF4-FFF2-40B4-BE49-F238E27FC236}">
                      <a16:creationId xmlns:a16="http://schemas.microsoft.com/office/drawing/2014/main" id="{0DF24C9E-8ACD-4B2F-97D4-1DE51DCD1080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FBCA955D-A278-4A36-ADB4-5005842EC92E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29957D74-3D93-432E-AAFC-FC2A1D817C3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20B65F0D-A88D-42A7-AE75-45107B1E4FF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FC408767-8F80-46F3-9BD4-927FCCD06F4C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C25890CD-6573-4918-9FE9-8D5B2EF8F4E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8ECA3439-C820-4930-A15D-5965E5D93BAA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833EABA-5F03-47B6-B060-3571734F385E}"/>
                </a:ext>
              </a:extLst>
            </p:cNvPr>
            <p:cNvGrpSpPr/>
            <p:nvPr/>
          </p:nvGrpSpPr>
          <p:grpSpPr>
            <a:xfrm>
              <a:off x="2119719" y="2088178"/>
              <a:ext cx="983760" cy="2794000"/>
              <a:chOff x="1298720" y="1686560"/>
              <a:chExt cx="1778000" cy="462280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459FE65-21E4-4B27-8C75-87FFF91C5501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FFED2FFD-29AC-490F-8F49-C7E7CC9A668F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3161DAF8-257C-477B-AE51-092C8B3C66C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E2434002-3DCB-4A91-879F-693B49D83E8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CE1E4D67-F6CB-468B-93AA-418FFE8394D7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4" name="Oval 33">
                  <a:extLst>
                    <a:ext uri="{FF2B5EF4-FFF2-40B4-BE49-F238E27FC236}">
                      <a16:creationId xmlns:a16="http://schemas.microsoft.com/office/drawing/2014/main" id="{FDA2B67B-BEE1-4842-98D0-F085CBA859E9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72F402C2-D873-418C-9132-7F40A1855B1D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35605F20-9048-4CDB-91B0-282E2514EEE1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CA40E289-F956-4665-B2B1-04BE23520807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1419F6F7-3272-4B3B-BF95-E58C4F09A698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1645FED7-8A08-4A10-B1E0-1A088DB00D1F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0D450509-9654-47D3-A1A5-E150CAB7B9C7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A5A64E-F442-40D4-AF02-3314C8AC6244}"/>
                </a:ext>
              </a:extLst>
            </p:cNvPr>
            <p:cNvGrpSpPr/>
            <p:nvPr/>
          </p:nvGrpSpPr>
          <p:grpSpPr>
            <a:xfrm>
              <a:off x="3570754" y="2088178"/>
              <a:ext cx="983760" cy="2794000"/>
              <a:chOff x="1298720" y="1686560"/>
              <a:chExt cx="1778000" cy="462280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F13DFDBC-030C-40F4-8DFB-6F2B99A6472E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77E49A88-6832-4C1E-AB4E-CB425EB21995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005ADCB4-1149-49F1-82B3-86DD96D1C59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B52CF9EE-AB01-4F01-B890-FAEA989794D2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A2CC8524-3340-4249-9DC9-A37F31E7784E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63E53ECC-1B03-46A3-B8B2-3FFD6956BC9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85A17055-610D-42D9-8A95-2F9677436CEA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406E8046-4D04-4DA7-B877-EEF55C92CBAF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DD47E009-B85C-43B6-B641-9364C324E665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>
                  <a:extLst>
                    <a:ext uri="{FF2B5EF4-FFF2-40B4-BE49-F238E27FC236}">
                      <a16:creationId xmlns:a16="http://schemas.microsoft.com/office/drawing/2014/main" id="{85ACDA6D-1472-4982-87D5-B06464F9C30B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2929F5B1-3EE2-4305-B389-59E5AC43B380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Oval 52">
                  <a:extLst>
                    <a:ext uri="{FF2B5EF4-FFF2-40B4-BE49-F238E27FC236}">
                      <a16:creationId xmlns:a16="http://schemas.microsoft.com/office/drawing/2014/main" id="{8B0795C0-3C03-4150-B6E2-D0994B6296E3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BDCC336-C55F-45E3-8B0B-1D948B14D005}"/>
                </a:ext>
              </a:extLst>
            </p:cNvPr>
            <p:cNvGrpSpPr/>
            <p:nvPr/>
          </p:nvGrpSpPr>
          <p:grpSpPr>
            <a:xfrm>
              <a:off x="5081764" y="2088178"/>
              <a:ext cx="983760" cy="2794000"/>
              <a:chOff x="1298720" y="1686560"/>
              <a:chExt cx="1778000" cy="4622800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5096B303-EA92-4037-A159-30F15344D68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FEB43427-612B-498D-ABF6-843C25354D4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CA851DA4-F64E-4DD2-937D-3B0CE3BBC2A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8" name="Oval 57">
                  <a:extLst>
                    <a:ext uri="{FF2B5EF4-FFF2-40B4-BE49-F238E27FC236}">
                      <a16:creationId xmlns:a16="http://schemas.microsoft.com/office/drawing/2014/main" id="{B60E4E06-4E52-4A70-8549-D9AA9361058C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96495084-4ED9-43F5-B30C-10E02B0D8A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D89620CD-24B1-4C28-863E-F8A01CFF1253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5915D875-CD3F-4716-B5BC-86EF2315D41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Oval 61">
                  <a:extLst>
                    <a:ext uri="{FF2B5EF4-FFF2-40B4-BE49-F238E27FC236}">
                      <a16:creationId xmlns:a16="http://schemas.microsoft.com/office/drawing/2014/main" id="{136E560C-D83E-4F37-A56F-2064D7F16B9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id="{A6764417-76DE-46BD-A5AF-769F03E86B2D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D0394CCA-A013-45FB-A4DA-9BCC36E6BC9A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7C7D522B-90D0-43E3-ABA5-B62FC879736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166FA3DD-BC84-480D-AD3D-4540049C289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667F64C7-5189-49FC-A0E7-D46780AF32D4}"/>
                </a:ext>
              </a:extLst>
            </p:cNvPr>
            <p:cNvGrpSpPr/>
            <p:nvPr/>
          </p:nvGrpSpPr>
          <p:grpSpPr>
            <a:xfrm>
              <a:off x="6468269" y="2088178"/>
              <a:ext cx="983760" cy="2794000"/>
              <a:chOff x="1298720" y="1686560"/>
              <a:chExt cx="1778000" cy="4622800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EB987274-2A78-4532-A331-52E57AADC738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F7E1878C-A42A-439F-B5B4-AABDE7EB599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FE6A09AA-47A0-469D-8AAE-0E08FC1B64F6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1" name="Oval 70">
                  <a:extLst>
                    <a:ext uri="{FF2B5EF4-FFF2-40B4-BE49-F238E27FC236}">
                      <a16:creationId xmlns:a16="http://schemas.microsoft.com/office/drawing/2014/main" id="{7DAF7CA3-B1F1-4F6F-B3F7-4970B904A230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61DDA39F-5599-4C55-BFF4-2CF4C26DFFAA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Oval 72">
                  <a:extLst>
                    <a:ext uri="{FF2B5EF4-FFF2-40B4-BE49-F238E27FC236}">
                      <a16:creationId xmlns:a16="http://schemas.microsoft.com/office/drawing/2014/main" id="{87EF63E6-EF50-486C-8185-C1568874163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1BE25986-72F9-4614-A4EB-6D8C5E657ADB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Oval 74">
                  <a:extLst>
                    <a:ext uri="{FF2B5EF4-FFF2-40B4-BE49-F238E27FC236}">
                      <a16:creationId xmlns:a16="http://schemas.microsoft.com/office/drawing/2014/main" id="{F5B791DB-FA9A-4031-90B4-C80A429E2802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17DBB118-6A49-4143-822C-E861495F6E33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F487261F-DF36-455D-847B-302FD0EA39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78" name="Oval 77">
                  <a:extLst>
                    <a:ext uri="{FF2B5EF4-FFF2-40B4-BE49-F238E27FC236}">
                      <a16:creationId xmlns:a16="http://schemas.microsoft.com/office/drawing/2014/main" id="{65372465-F84E-4825-9FBD-C91564A9D4CC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8041DA21-421F-463F-AE8A-4EE6F2DF8E5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333B7D1-191F-4C4F-94DF-69161A59CE89}"/>
                </a:ext>
              </a:extLst>
            </p:cNvPr>
            <p:cNvGrpSpPr/>
            <p:nvPr/>
          </p:nvGrpSpPr>
          <p:grpSpPr>
            <a:xfrm>
              <a:off x="10565247" y="2103716"/>
              <a:ext cx="983760" cy="2794000"/>
              <a:chOff x="1298720" y="1686560"/>
              <a:chExt cx="1778000" cy="4622800"/>
            </a:xfrm>
          </p:grpSpPr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20079DC-7B66-45B5-A1E1-EAF2C8E87714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34F1A825-9CAC-4560-9283-ADE9BE8ACD3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83" name="Rectangle 82">
                  <a:extLst>
                    <a:ext uri="{FF2B5EF4-FFF2-40B4-BE49-F238E27FC236}">
                      <a16:creationId xmlns:a16="http://schemas.microsoft.com/office/drawing/2014/main" id="{544AE8D9-2A51-4193-966D-654D17E202F7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4" name="Oval 83">
                  <a:extLst>
                    <a:ext uri="{FF2B5EF4-FFF2-40B4-BE49-F238E27FC236}">
                      <a16:creationId xmlns:a16="http://schemas.microsoft.com/office/drawing/2014/main" id="{4F46B1BB-7864-4FD2-AA6A-36DA74162591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" name="Oval 84">
                  <a:extLst>
                    <a:ext uri="{FF2B5EF4-FFF2-40B4-BE49-F238E27FC236}">
                      <a16:creationId xmlns:a16="http://schemas.microsoft.com/office/drawing/2014/main" id="{280B2FE0-258A-4688-8A33-9A528CBA5E93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Oval 85">
                  <a:extLst>
                    <a:ext uri="{FF2B5EF4-FFF2-40B4-BE49-F238E27FC236}">
                      <a16:creationId xmlns:a16="http://schemas.microsoft.com/office/drawing/2014/main" id="{3E79DD9D-2215-4D17-B2F3-1B62C121AEAF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" name="Oval 86">
                  <a:extLst>
                    <a:ext uri="{FF2B5EF4-FFF2-40B4-BE49-F238E27FC236}">
                      <a16:creationId xmlns:a16="http://schemas.microsoft.com/office/drawing/2014/main" id="{B31DC213-A78F-430A-B615-A548013BE6B1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67AA3264-1A7C-4E5F-9137-9E5F02B7A029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7F47DBA7-D2D6-4F97-9AA7-BA350835655B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0" name="Oval 89">
                  <a:extLst>
                    <a:ext uri="{FF2B5EF4-FFF2-40B4-BE49-F238E27FC236}">
                      <a16:creationId xmlns:a16="http://schemas.microsoft.com/office/drawing/2014/main" id="{5C60ED50-257D-44D0-B7D9-100D9B04D1B0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0E6FD8A2-5A36-4014-B9A9-E8C6EF9C4EA5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" name="Oval 91">
                  <a:extLst>
                    <a:ext uri="{FF2B5EF4-FFF2-40B4-BE49-F238E27FC236}">
                      <a16:creationId xmlns:a16="http://schemas.microsoft.com/office/drawing/2014/main" id="{4687E163-6130-45A2-880F-E19C85AEC6D6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1F3E7B-8EE3-4E31-AB0A-5330C6CCFE58}"/>
                </a:ext>
              </a:extLst>
            </p:cNvPr>
            <p:cNvGrpSpPr/>
            <p:nvPr/>
          </p:nvGrpSpPr>
          <p:grpSpPr>
            <a:xfrm>
              <a:off x="7854774" y="2088178"/>
              <a:ext cx="983760" cy="2794000"/>
              <a:chOff x="1298720" y="1686560"/>
              <a:chExt cx="1778000" cy="46228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2F96F118-4F2C-4C73-8B3A-CF35A8753D7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740FA94A-8B83-4A6E-BE5D-2757853F8582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F8EB70DB-10CF-4608-992F-D8820AD5AFCB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97" name="Oval 96">
                  <a:extLst>
                    <a:ext uri="{FF2B5EF4-FFF2-40B4-BE49-F238E27FC236}">
                      <a16:creationId xmlns:a16="http://schemas.microsoft.com/office/drawing/2014/main" id="{05C8AE63-7246-48DE-A8AA-B7F139056ED9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78604ADF-D5F5-4C51-AC25-53D4720B93D6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9966B8F4-14E5-440F-824B-AEE67B020E7A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0" name="Oval 99">
                  <a:extLst>
                    <a:ext uri="{FF2B5EF4-FFF2-40B4-BE49-F238E27FC236}">
                      <a16:creationId xmlns:a16="http://schemas.microsoft.com/office/drawing/2014/main" id="{B7505DFA-7A93-42E9-A9F3-4CC2DB8F03E9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1" name="Oval 100">
                  <a:extLst>
                    <a:ext uri="{FF2B5EF4-FFF2-40B4-BE49-F238E27FC236}">
                      <a16:creationId xmlns:a16="http://schemas.microsoft.com/office/drawing/2014/main" id="{92CF8A7C-2C15-4C2B-AD38-F2EDA47B23B7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3BB2EC52-3C80-4028-BAA8-7C3FD29995B4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81571178-1A95-42AD-B380-3764F0C8BF14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3CB640A3-92B9-4A48-ADFF-022041158497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F2042D7E-CB39-4959-B94E-88CC7D2E5D4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78766FD0-A9CD-4823-ABF7-4036490D8440}"/>
                </a:ext>
              </a:extLst>
            </p:cNvPr>
            <p:cNvGrpSpPr/>
            <p:nvPr/>
          </p:nvGrpSpPr>
          <p:grpSpPr>
            <a:xfrm>
              <a:off x="9193473" y="2088178"/>
              <a:ext cx="983760" cy="2794000"/>
              <a:chOff x="1298720" y="1686560"/>
              <a:chExt cx="1778000" cy="4622800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528CB17B-FA4B-4710-ACAF-E305525F5CD6}"/>
                  </a:ext>
                </a:extLst>
              </p:cNvPr>
              <p:cNvSpPr/>
              <p:nvPr/>
            </p:nvSpPr>
            <p:spPr>
              <a:xfrm>
                <a:off x="2555040" y="20435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FC218F0C-B45F-4ED4-8402-3435821DC993}"/>
                  </a:ext>
                </a:extLst>
              </p:cNvPr>
              <p:cNvGrpSpPr/>
              <p:nvPr/>
            </p:nvGrpSpPr>
            <p:grpSpPr>
              <a:xfrm>
                <a:off x="1298720" y="1686560"/>
                <a:ext cx="1778000" cy="4622800"/>
                <a:chOff x="1298720" y="1686560"/>
                <a:chExt cx="1778000" cy="4622800"/>
              </a:xfrm>
            </p:grpSpPr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B6E1CD95-5A8D-4785-A75D-4A5E6E78DC10}"/>
                    </a:ext>
                  </a:extLst>
                </p:cNvPr>
                <p:cNvSpPr/>
                <p:nvPr/>
              </p:nvSpPr>
              <p:spPr>
                <a:xfrm>
                  <a:off x="1298720" y="1686560"/>
                  <a:ext cx="1778000" cy="46228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BBBAE7F-CDF0-40CD-883C-8A146D2BDAA6}"/>
                    </a:ext>
                  </a:extLst>
                </p:cNvPr>
                <p:cNvSpPr/>
                <p:nvPr/>
              </p:nvSpPr>
              <p:spPr>
                <a:xfrm>
                  <a:off x="254664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1" name="Oval 110">
                  <a:extLst>
                    <a:ext uri="{FF2B5EF4-FFF2-40B4-BE49-F238E27FC236}">
                      <a16:creationId xmlns:a16="http://schemas.microsoft.com/office/drawing/2014/main" id="{515323D1-CF68-450D-9296-2BC2BABC0EC5}"/>
                    </a:ext>
                  </a:extLst>
                </p:cNvPr>
                <p:cNvSpPr/>
                <p:nvPr/>
              </p:nvSpPr>
              <p:spPr>
                <a:xfrm>
                  <a:off x="1574800" y="27041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4E21C963-8C34-47D4-8053-4E358FE7AC22}"/>
                    </a:ext>
                  </a:extLst>
                </p:cNvPr>
                <p:cNvSpPr/>
                <p:nvPr/>
              </p:nvSpPr>
              <p:spPr>
                <a:xfrm>
                  <a:off x="1559760" y="348447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25740D76-1988-4A56-ABC3-0F33432C97BF}"/>
                    </a:ext>
                  </a:extLst>
                </p:cNvPr>
                <p:cNvSpPr/>
                <p:nvPr/>
              </p:nvSpPr>
              <p:spPr>
                <a:xfrm>
                  <a:off x="1559760" y="422968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54BD3F1F-6C98-41D1-AF7B-8D57044EDC95}"/>
                    </a:ext>
                  </a:extLst>
                </p:cNvPr>
                <p:cNvSpPr/>
                <p:nvPr/>
              </p:nvSpPr>
              <p:spPr>
                <a:xfrm>
                  <a:off x="156640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5" name="Oval 114">
                  <a:extLst>
                    <a:ext uri="{FF2B5EF4-FFF2-40B4-BE49-F238E27FC236}">
                      <a16:creationId xmlns:a16="http://schemas.microsoft.com/office/drawing/2014/main" id="{A0501446-CBE3-4652-8C0D-8338A2672B6E}"/>
                    </a:ext>
                  </a:extLst>
                </p:cNvPr>
                <p:cNvSpPr/>
                <p:nvPr/>
              </p:nvSpPr>
              <p:spPr>
                <a:xfrm>
                  <a:off x="2546640" y="3472759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Oval 115">
                  <a:extLst>
                    <a:ext uri="{FF2B5EF4-FFF2-40B4-BE49-F238E27FC236}">
                      <a16:creationId xmlns:a16="http://schemas.microsoft.com/office/drawing/2014/main" id="{990488AB-A911-4528-8657-E92EBE61CEF2}"/>
                    </a:ext>
                  </a:extLst>
                </p:cNvPr>
                <p:cNvSpPr/>
                <p:nvPr/>
              </p:nvSpPr>
              <p:spPr>
                <a:xfrm>
                  <a:off x="2546640" y="4256438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17" name="Oval 116">
                  <a:extLst>
                    <a:ext uri="{FF2B5EF4-FFF2-40B4-BE49-F238E27FC236}">
                      <a16:creationId xmlns:a16="http://schemas.microsoft.com/office/drawing/2014/main" id="{4D56F7A7-A9F0-4BC1-BC2A-6A6181199001}"/>
                    </a:ext>
                  </a:extLst>
                </p:cNvPr>
                <p:cNvSpPr/>
                <p:nvPr/>
              </p:nvSpPr>
              <p:spPr>
                <a:xfrm>
                  <a:off x="2555040" y="498592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8" name="Oval 117">
                  <a:extLst>
                    <a:ext uri="{FF2B5EF4-FFF2-40B4-BE49-F238E27FC236}">
                      <a16:creationId xmlns:a16="http://schemas.microsoft.com/office/drawing/2014/main" id="{3D404390-577D-4252-ADB9-8A4E7B56DEDE}"/>
                    </a:ext>
                  </a:extLst>
                </p:cNvPr>
                <p:cNvSpPr/>
                <p:nvPr/>
              </p:nvSpPr>
              <p:spPr>
                <a:xfrm>
                  <a:off x="1559760" y="5681200"/>
                  <a:ext cx="288000" cy="28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</p:grp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95265FF9-3BE1-43F3-825F-18FB72B2CC09}"/>
              </a:ext>
            </a:extLst>
          </p:cNvPr>
          <p:cNvSpPr txBox="1"/>
          <p:nvPr/>
        </p:nvSpPr>
        <p:spPr>
          <a:xfrm>
            <a:off x="4754880" y="274320"/>
            <a:ext cx="276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HV PP YE+1 Far</a:t>
            </a:r>
            <a:endParaRPr lang="en-GB" sz="2400" b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7806AEE7-8455-4AE5-8FB4-3463339A31A7}"/>
              </a:ext>
            </a:extLst>
          </p:cNvPr>
          <p:cNvSpPr txBox="1"/>
          <p:nvPr/>
        </p:nvSpPr>
        <p:spPr>
          <a:xfrm>
            <a:off x="9778743" y="990112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Tripolar</a:t>
            </a:r>
            <a:endParaRPr lang="en-GB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4356090" y="951730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RE4/1</a:t>
            </a:r>
            <a:endParaRPr lang="en-GB" dirty="0"/>
          </a:p>
        </p:txBody>
      </p:sp>
      <p:sp>
        <p:nvSpPr>
          <p:cNvPr id="123" name="Left Brace 122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4694962" y="720502"/>
            <a:ext cx="157527" cy="249477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F676986C-50E8-479F-B42F-3F2B8D35B48A}"/>
              </a:ext>
            </a:extLst>
          </p:cNvPr>
          <p:cNvSpPr txBox="1"/>
          <p:nvPr/>
        </p:nvSpPr>
        <p:spPr>
          <a:xfrm>
            <a:off x="1470378" y="1021191"/>
            <a:ext cx="143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Free</a:t>
            </a:r>
            <a:endParaRPr lang="en-GB" dirty="0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4819115" y="5714100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723620" y="1355326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PPD/YE+1/F/02/HV/S1/H12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68288" y="1350994"/>
            <a:ext cx="21909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PPD/YE+1/F/01/HV/S1/H12</a:t>
            </a:r>
          </a:p>
        </p:txBody>
      </p:sp>
      <p:sp>
        <p:nvSpPr>
          <p:cNvPr id="127" name="Left Brace 126">
            <a:extLst>
              <a:ext uri="{FF2B5EF4-FFF2-40B4-BE49-F238E27FC236}">
                <a16:creationId xmlns:a16="http://schemas.microsoft.com/office/drawing/2014/main" id="{1D8459E5-53AF-4548-BABD-7F72DAEB6E38}"/>
              </a:ext>
            </a:extLst>
          </p:cNvPr>
          <p:cNvSpPr/>
          <p:nvPr/>
        </p:nvSpPr>
        <p:spPr>
          <a:xfrm rot="5400000">
            <a:off x="7512568" y="755027"/>
            <a:ext cx="202914" cy="238033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6A5A679E-333D-4E84-93FD-19B2C4E2BF76}"/>
              </a:ext>
            </a:extLst>
          </p:cNvPr>
          <p:cNvSpPr txBox="1"/>
          <p:nvPr/>
        </p:nvSpPr>
        <p:spPr>
          <a:xfrm>
            <a:off x="7286552" y="969175"/>
            <a:ext cx="746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RE3/1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053250" y="5826309"/>
            <a:ext cx="2349620" cy="18258"/>
          </a:xfrm>
          <a:prstGeom prst="straightConnector1">
            <a:avLst/>
          </a:prstGeom>
          <a:ln w="571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AD6E1E09-816E-4101-B3E1-F2793CB8F0F8}"/>
              </a:ext>
            </a:extLst>
          </p:cNvPr>
          <p:cNvSpPr txBox="1"/>
          <p:nvPr/>
        </p:nvSpPr>
        <p:spPr>
          <a:xfrm>
            <a:off x="1018367" y="6009534"/>
            <a:ext cx="2608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Count towards Beam Pipe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24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2762806-88D8-4664-9998-AB4CAFD9D772}"/>
              </a:ext>
            </a:extLst>
          </p:cNvPr>
          <p:cNvGrpSpPr/>
          <p:nvPr/>
        </p:nvGrpSpPr>
        <p:grpSpPr>
          <a:xfrm>
            <a:off x="2816986" y="1737360"/>
            <a:ext cx="1399414" cy="4028738"/>
            <a:chOff x="1298720" y="1686560"/>
            <a:chExt cx="1778000" cy="4622800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6BC89BA-9E04-4087-980F-5C10F07B5D6A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17B0C64-23C0-4E3D-8D82-F42931B72704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0C66DCE-BB3C-4857-AE46-12EBE8B0D60C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5618E8DF-D4EA-475B-99FE-FD7ABB66930C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37EAE2F-4C95-4506-AFE6-EBE2BEF4F5B6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6BAD1DFF-D6A2-459A-9C92-093F627E30BB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A3D1C40-7120-4FB4-B89E-889A663B1FA2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14387EED-CBC9-47E3-98F3-6660BF39E93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2EC70F8-D482-471C-AE93-66A6410D5A0C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D306DFD6-81C1-46A6-81ED-CCED0F2E8106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9C7CEE2C-4278-4F2E-8D73-F8E8ACA26665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9ABED97-2206-440C-9A2C-CD59E714365D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D371BA-E1F9-4C6A-B36B-2599C1983469}"/>
              </a:ext>
            </a:extLst>
          </p:cNvPr>
          <p:cNvGrpSpPr/>
          <p:nvPr/>
        </p:nvGrpSpPr>
        <p:grpSpPr>
          <a:xfrm>
            <a:off x="6578694" y="1737360"/>
            <a:ext cx="1399414" cy="4028738"/>
            <a:chOff x="1298720" y="1686560"/>
            <a:chExt cx="1778000" cy="46228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ACD1899-EE85-4717-BF9B-B8441368CDFC}"/>
                </a:ext>
              </a:extLst>
            </p:cNvPr>
            <p:cNvSpPr/>
            <p:nvPr/>
          </p:nvSpPr>
          <p:spPr>
            <a:xfrm>
              <a:off x="2555040" y="2043520"/>
              <a:ext cx="288000" cy="28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3BFEBE57-6B0E-4712-8AAA-6D75505C0F02}"/>
                </a:ext>
              </a:extLst>
            </p:cNvPr>
            <p:cNvGrpSpPr/>
            <p:nvPr/>
          </p:nvGrpSpPr>
          <p:grpSpPr>
            <a:xfrm>
              <a:off x="1298720" y="1686560"/>
              <a:ext cx="1778000" cy="4622800"/>
              <a:chOff x="1298720" y="1686560"/>
              <a:chExt cx="1778000" cy="4622800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95582C1E-F724-43CC-9966-C22622BCE525}"/>
                  </a:ext>
                </a:extLst>
              </p:cNvPr>
              <p:cNvSpPr/>
              <p:nvPr/>
            </p:nvSpPr>
            <p:spPr>
              <a:xfrm>
                <a:off x="1298720" y="1686560"/>
                <a:ext cx="1778000" cy="4622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ABD6ACEA-75A0-4FC2-B4D0-1EA9688DBCC4}"/>
                  </a:ext>
                </a:extLst>
              </p:cNvPr>
              <p:cNvSpPr/>
              <p:nvPr/>
            </p:nvSpPr>
            <p:spPr>
              <a:xfrm>
                <a:off x="254664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D0B9E4D-237E-4168-A18E-DC7A50D522CE}"/>
                  </a:ext>
                </a:extLst>
              </p:cNvPr>
              <p:cNvSpPr/>
              <p:nvPr/>
            </p:nvSpPr>
            <p:spPr>
              <a:xfrm>
                <a:off x="1574800" y="27041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E6C129E7-72C0-4972-97F3-FC1EE24006F5}"/>
                  </a:ext>
                </a:extLst>
              </p:cNvPr>
              <p:cNvSpPr/>
              <p:nvPr/>
            </p:nvSpPr>
            <p:spPr>
              <a:xfrm>
                <a:off x="1559760" y="348447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594C794-AF79-409D-89B3-07B2E9483578}"/>
                  </a:ext>
                </a:extLst>
              </p:cNvPr>
              <p:cNvSpPr/>
              <p:nvPr/>
            </p:nvSpPr>
            <p:spPr>
              <a:xfrm>
                <a:off x="1559760" y="422968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B79CB1B8-1CBF-429B-9CF9-66420F097917}"/>
                  </a:ext>
                </a:extLst>
              </p:cNvPr>
              <p:cNvSpPr/>
              <p:nvPr/>
            </p:nvSpPr>
            <p:spPr>
              <a:xfrm>
                <a:off x="156640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27DBE28C-8893-4675-B533-378C31B65568}"/>
                  </a:ext>
                </a:extLst>
              </p:cNvPr>
              <p:cNvSpPr/>
              <p:nvPr/>
            </p:nvSpPr>
            <p:spPr>
              <a:xfrm>
                <a:off x="2546640" y="3472759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E3E050DA-807D-49BF-A995-B848E4CF92B1}"/>
                  </a:ext>
                </a:extLst>
              </p:cNvPr>
              <p:cNvSpPr/>
              <p:nvPr/>
            </p:nvSpPr>
            <p:spPr>
              <a:xfrm>
                <a:off x="2546640" y="4256438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9D064654-E247-427F-AA12-5C5978C10508}"/>
                  </a:ext>
                </a:extLst>
              </p:cNvPr>
              <p:cNvSpPr/>
              <p:nvPr/>
            </p:nvSpPr>
            <p:spPr>
              <a:xfrm>
                <a:off x="2555040" y="498592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A5C8EE8A-916F-468E-AEA9-7F1079AC09F8}"/>
                  </a:ext>
                </a:extLst>
              </p:cNvPr>
              <p:cNvSpPr/>
              <p:nvPr/>
            </p:nvSpPr>
            <p:spPr>
              <a:xfrm>
                <a:off x="1559760" y="5681200"/>
                <a:ext cx="288000" cy="288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301774" y="1975618"/>
            <a:ext cx="1002390" cy="2933357"/>
            <a:chOff x="8115559" y="1957567"/>
            <a:chExt cx="1002390" cy="2933357"/>
          </a:xfrm>
        </p:grpSpPr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FA761C03-7B7F-4813-A537-C15D71C9192C}"/>
                </a:ext>
              </a:extLst>
            </p:cNvPr>
            <p:cNvSpPr txBox="1"/>
            <p:nvPr/>
          </p:nvSpPr>
          <p:spPr>
            <a:xfrm>
              <a:off x="8226491" y="45215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81970A31-CA8F-4A0A-A227-77253BFCCBD0}"/>
                </a:ext>
              </a:extLst>
            </p:cNvPr>
            <p:cNvSpPr txBox="1"/>
            <p:nvPr/>
          </p:nvSpPr>
          <p:spPr>
            <a:xfrm>
              <a:off x="8208351" y="389883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544A5218-B8B6-4951-A6B6-99E63327910F}"/>
                </a:ext>
              </a:extLst>
            </p:cNvPr>
            <p:cNvSpPr txBox="1"/>
            <p:nvPr/>
          </p:nvSpPr>
          <p:spPr>
            <a:xfrm>
              <a:off x="8226491" y="32255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C0F11420-E769-416A-BA62-69EAE1B894C6}"/>
                </a:ext>
              </a:extLst>
            </p:cNvPr>
            <p:cNvSpPr txBox="1"/>
            <p:nvPr/>
          </p:nvSpPr>
          <p:spPr>
            <a:xfrm>
              <a:off x="8203786" y="25898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6DF5E141-41EA-4E20-99D1-5ECB7F122D94}"/>
                </a:ext>
              </a:extLst>
            </p:cNvPr>
            <p:cNvSpPr txBox="1"/>
            <p:nvPr/>
          </p:nvSpPr>
          <p:spPr>
            <a:xfrm>
              <a:off x="8115559" y="1957567"/>
              <a:ext cx="100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 Spare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236127" y="1952708"/>
            <a:ext cx="329084" cy="2933613"/>
            <a:chOff x="4340591" y="1989277"/>
            <a:chExt cx="329084" cy="2933613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4367989" y="19892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D65929DE-745C-45A1-B0F4-CD994D604E2E}"/>
                </a:ext>
              </a:extLst>
            </p:cNvPr>
            <p:cNvSpPr txBox="1"/>
            <p:nvPr/>
          </p:nvSpPr>
          <p:spPr>
            <a:xfrm>
              <a:off x="4367989" y="266263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BEADB7CF-FA8C-48F9-AAE1-EEC80FDC5923}"/>
                </a:ext>
              </a:extLst>
            </p:cNvPr>
            <p:cNvSpPr txBox="1"/>
            <p:nvPr/>
          </p:nvSpPr>
          <p:spPr>
            <a:xfrm>
              <a:off x="4340591" y="32549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B8610979-EEA7-403B-90BF-1C6A5A88F94E}"/>
                </a:ext>
              </a:extLst>
            </p:cNvPr>
            <p:cNvSpPr txBox="1"/>
            <p:nvPr/>
          </p:nvSpPr>
          <p:spPr>
            <a:xfrm>
              <a:off x="4365071" y="39476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D5A6AEA3-369F-4313-B811-BF45E162C04E}"/>
                </a:ext>
              </a:extLst>
            </p:cNvPr>
            <p:cNvSpPr txBox="1"/>
            <p:nvPr/>
          </p:nvSpPr>
          <p:spPr>
            <a:xfrm>
              <a:off x="4367989" y="45535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7348419" y="1117127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2816986" y="1035885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93B63E7-AFC5-4411-932A-0277561526FD}"/>
              </a:ext>
            </a:extLst>
          </p:cNvPr>
          <p:cNvSpPr txBox="1"/>
          <p:nvPr/>
        </p:nvSpPr>
        <p:spPr>
          <a:xfrm>
            <a:off x="4627446" y="335280"/>
            <a:ext cx="1233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Front View</a:t>
            </a:r>
          </a:p>
          <a:p>
            <a:r>
              <a:rPr lang="en-US" dirty="0"/>
              <a:t>  +Z  Far</a:t>
            </a:r>
            <a:endParaRPr lang="en-GB" dirty="0"/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4788B43-CEB5-4A10-834A-DDFCBDE6DD8C}"/>
              </a:ext>
            </a:extLst>
          </p:cNvPr>
          <p:cNvCxnSpPr/>
          <p:nvPr/>
        </p:nvCxnSpPr>
        <p:spPr>
          <a:xfrm flipH="1">
            <a:off x="3302459" y="2273459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02445EC-38DC-4AC5-AD2A-0EF541326EF1}"/>
              </a:ext>
            </a:extLst>
          </p:cNvPr>
          <p:cNvCxnSpPr/>
          <p:nvPr/>
        </p:nvCxnSpPr>
        <p:spPr>
          <a:xfrm flipH="1">
            <a:off x="3302459" y="298415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3F21C4A-6730-4F02-9781-8E477844DA9C}"/>
              </a:ext>
            </a:extLst>
          </p:cNvPr>
          <p:cNvCxnSpPr/>
          <p:nvPr/>
        </p:nvCxnSpPr>
        <p:spPr>
          <a:xfrm flipH="1">
            <a:off x="3305374" y="3554891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3F30614E-DF53-4FA8-987D-22E59D57C149}"/>
              </a:ext>
            </a:extLst>
          </p:cNvPr>
          <p:cNvCxnSpPr/>
          <p:nvPr/>
        </p:nvCxnSpPr>
        <p:spPr>
          <a:xfrm flipH="1">
            <a:off x="3357117" y="426558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9D02553-3772-450A-A955-3CAE04B1FAF3}"/>
              </a:ext>
            </a:extLst>
          </p:cNvPr>
          <p:cNvCxnSpPr/>
          <p:nvPr/>
        </p:nvCxnSpPr>
        <p:spPr>
          <a:xfrm flipH="1">
            <a:off x="3311633" y="4833758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4D177170-1546-484C-8CF7-2168DD755043}"/>
              </a:ext>
            </a:extLst>
          </p:cNvPr>
          <p:cNvCxnSpPr/>
          <p:nvPr/>
        </p:nvCxnSpPr>
        <p:spPr>
          <a:xfrm flipH="1">
            <a:off x="7059961" y="4908975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C925E51-821B-484A-B168-CF967BC39F4B}"/>
              </a:ext>
            </a:extLst>
          </p:cNvPr>
          <p:cNvCxnSpPr/>
          <p:nvPr/>
        </p:nvCxnSpPr>
        <p:spPr>
          <a:xfrm flipH="1">
            <a:off x="7053205" y="4265586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BA7D44F7-E236-4147-B7ED-A2B3410FAA5D}"/>
              </a:ext>
            </a:extLst>
          </p:cNvPr>
          <p:cNvCxnSpPr/>
          <p:nvPr/>
        </p:nvCxnSpPr>
        <p:spPr>
          <a:xfrm flipH="1">
            <a:off x="7080199" y="3545010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7AAB0B7A-AF73-4CA7-B853-6253380102EC}"/>
              </a:ext>
            </a:extLst>
          </p:cNvPr>
          <p:cNvCxnSpPr/>
          <p:nvPr/>
        </p:nvCxnSpPr>
        <p:spPr>
          <a:xfrm flipH="1">
            <a:off x="7059961" y="288516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2E4CEFB-8209-4876-B22B-26E7544AF542}"/>
              </a:ext>
            </a:extLst>
          </p:cNvPr>
          <p:cNvCxnSpPr/>
          <p:nvPr/>
        </p:nvCxnSpPr>
        <p:spPr>
          <a:xfrm flipH="1">
            <a:off x="7100685" y="2289977"/>
            <a:ext cx="436880" cy="35040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 rot="16200000">
            <a:off x="3959397" y="576509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7918820" y="5826051"/>
            <a:ext cx="1118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Cable number</a:t>
            </a:r>
          </a:p>
        </p:txBody>
      </p:sp>
      <p:sp>
        <p:nvSpPr>
          <p:cNvPr id="55" name="TextBox 54"/>
          <p:cNvSpPr txBox="1"/>
          <p:nvPr/>
        </p:nvSpPr>
        <p:spPr>
          <a:xfrm rot="16200000">
            <a:off x="1863752" y="5751322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5715805" y="5830378"/>
            <a:ext cx="80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Chamber number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CA8510E-A639-4DD0-9603-19E0BC749DF6}"/>
              </a:ext>
            </a:extLst>
          </p:cNvPr>
          <p:cNvSpPr txBox="1"/>
          <p:nvPr/>
        </p:nvSpPr>
        <p:spPr>
          <a:xfrm>
            <a:off x="3609306" y="1053866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TOP</a:t>
            </a:r>
          </a:p>
          <a:p>
            <a:r>
              <a:rPr lang="en-US" sz="1400" dirty="0"/>
              <a:t>   1</a:t>
            </a:r>
            <a:endParaRPr lang="en-GB" sz="140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8E6CB55-11A3-4668-936A-C2F1C0ED4D3F}"/>
              </a:ext>
            </a:extLst>
          </p:cNvPr>
          <p:cNvSpPr txBox="1"/>
          <p:nvPr/>
        </p:nvSpPr>
        <p:spPr>
          <a:xfrm>
            <a:off x="6643401" y="1120808"/>
            <a:ext cx="83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BOT</a:t>
            </a:r>
          </a:p>
          <a:p>
            <a:r>
              <a:rPr lang="en-US" sz="1400" dirty="0"/>
              <a:t>   2</a:t>
            </a:r>
            <a:endParaRPr lang="en-GB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890229" y="2611930"/>
            <a:ext cx="444731" cy="2934472"/>
            <a:chOff x="2074911" y="2564985"/>
            <a:chExt cx="444731" cy="2934472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74911" y="513012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06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100938" y="449438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07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86653" y="385864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08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80979" y="324054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09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2082007" y="256498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872020" y="2529353"/>
            <a:ext cx="715452" cy="3011210"/>
            <a:chOff x="5798227" y="2578572"/>
            <a:chExt cx="715452" cy="3011210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798227" y="2578572"/>
              <a:ext cx="7154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Spare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60476" y="32316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14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60476" y="387831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13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83829" y="455023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8AF7E28-171E-40BD-A172-AEEC47651E84}"/>
                </a:ext>
              </a:extLst>
            </p:cNvPr>
            <p:cNvSpPr txBox="1"/>
            <p:nvPr/>
          </p:nvSpPr>
          <p:spPr>
            <a:xfrm>
              <a:off x="5885930" y="522045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322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375</Words>
  <Application>Microsoft Office PowerPoint</Application>
  <PresentationFormat>Widescreen</PresentationFormat>
  <Paragraphs>177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HV PP modification for RE3/1 &amp; RE4/1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PP modification for RE3/1 &amp; RE4/1</dc:title>
  <dc:creator>Ian Crotty</dc:creator>
  <cp:lastModifiedBy>Ian Crotty</cp:lastModifiedBy>
  <cp:revision>43</cp:revision>
  <cp:lastPrinted>2022-03-03T16:12:24Z</cp:lastPrinted>
  <dcterms:created xsi:type="dcterms:W3CDTF">2022-03-02T11:28:39Z</dcterms:created>
  <dcterms:modified xsi:type="dcterms:W3CDTF">2022-03-03T16:16:33Z</dcterms:modified>
</cp:coreProperties>
</file>