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9" r:id="rId3"/>
    <p:sldId id="260" r:id="rId4"/>
    <p:sldId id="266" r:id="rId5"/>
    <p:sldId id="261" r:id="rId6"/>
    <p:sldId id="262" r:id="rId7"/>
    <p:sldId id="265" r:id="rId8"/>
    <p:sldId id="264" r:id="rId9"/>
    <p:sldId id="263" r:id="rId10"/>
    <p:sldId id="267" r:id="rId11"/>
    <p:sldId id="258" r:id="rId12"/>
    <p:sldId id="268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D3D3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4"/>
    <p:restoredTop sz="94904"/>
  </p:normalViewPr>
  <p:slideViewPr>
    <p:cSldViewPr snapToGrid="0" snapToObjects="1">
      <p:cViewPr varScale="1">
        <p:scale>
          <a:sx n="131" d="100"/>
          <a:sy n="131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13B3E-BEBC-1244-8B26-10C914AD25D1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3EA3B-5286-0A47-A786-67D9ED9F8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EA3B-5286-0A47-A786-67D9ED9F8B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86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EA3B-5286-0A47-A786-67D9ED9F8B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1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EA3B-5286-0A47-A786-67D9ED9F8B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8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EA3B-5286-0A47-A786-67D9ED9F8B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5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EA3B-5286-0A47-A786-67D9ED9F8B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57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D5F1-50B0-C048-A9A6-EAA0FCD2EDDB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F81C6-1889-DE43-ACC4-B9B2DA1897CF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A708B-2E15-E449-B8A8-0492A5F24C8D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38F1-75BB-A64B-94F6-9112406FFE15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67E6-8EEC-4849-BFFC-822C1B33FB03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1F6A-A3A4-0F41-9788-8BBBC687096F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1931-CAAE-3543-B7FF-E160263EC083}" type="datetime1">
              <a:rPr lang="en-US" smtClean="0"/>
              <a:t>3/14/19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660"/>
            <a:ext cx="7886700" cy="239113"/>
          </a:xfr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94152" y="4819791"/>
            <a:ext cx="2057400" cy="273844"/>
          </a:xfrm>
        </p:spPr>
        <p:txBody>
          <a:bodyPr/>
          <a:lstStyle/>
          <a:p>
            <a:fld id="{932301BD-5971-5147-9ADA-D61BE098928B}" type="datetime1">
              <a:rPr lang="en-US" smtClean="0"/>
              <a:t>3/14/19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143" y="4936520"/>
            <a:ext cx="1975717" cy="157115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de-DE"/>
              <a:t>14 Mar 19, CERN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4288" y="4926601"/>
            <a:ext cx="2057400" cy="167034"/>
          </a:xfrm>
        </p:spPr>
        <p:txBody>
          <a:bodyPr/>
          <a:lstStyle>
            <a:lvl1pPr>
              <a:defRPr sz="800"/>
            </a:lvl1pPr>
          </a:lstStyle>
          <a:p>
            <a:fld id="{C2F259D6-6D2F-1547-A8FD-7A6630D41A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6CBA-F8E1-6941-8F3B-3D152F29B25B}" type="datetime1">
              <a:rPr lang="en-US" smtClean="0"/>
              <a:t>3/14/19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4C70-A8BD-0B4B-AA01-9A70564CB06B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4F81-FBC2-2E4F-AB01-CC962D192CCA}" type="datetime1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707E1-FD78-7F46-A1CF-10E38DEDB7F7}" type="datetime1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259D6-6D2F-1547-A8FD-7A6630D4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0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8583" y="1866607"/>
            <a:ext cx="6858000" cy="545289"/>
          </a:xfrm>
        </p:spPr>
        <p:txBody>
          <a:bodyPr>
            <a:normAutofit/>
          </a:bodyPr>
          <a:lstStyle/>
          <a:p>
            <a:r>
              <a:rPr lang="en-US" sz="2800" dirty="0"/>
              <a:t>LS2 Electrical Services Upgrade: 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922" y="2648517"/>
            <a:ext cx="6858000" cy="380930"/>
          </a:xfrm>
        </p:spPr>
        <p:txBody>
          <a:bodyPr>
            <a:noAutofit/>
          </a:bodyPr>
          <a:lstStyle/>
          <a:p>
            <a:r>
              <a:rPr lang="en-US" sz="2200" dirty="0"/>
              <a:t>S. </a:t>
            </a:r>
            <a:r>
              <a:rPr lang="en-US" sz="2200" dirty="0" err="1"/>
              <a:t>Lusin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31803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56"/>
            <a:ext cx="7886700" cy="384347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Service Power Distribution in UXC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34" y="1801107"/>
            <a:ext cx="2291940" cy="32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060" y="614020"/>
            <a:ext cx="2291940" cy="32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20"/>
            <a:ext cx="2290580" cy="32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640" y="1802299"/>
            <a:ext cx="2290580" cy="32400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5639" y="3704379"/>
            <a:ext cx="21569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 power from USC is used only to power A3486 communication boards. Service power for downstream units is derived from A3486s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91764" y="1860605"/>
            <a:ext cx="1614379" cy="199341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05518" y="1502797"/>
            <a:ext cx="286246" cy="29831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06143" y="3708845"/>
            <a:ext cx="215697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 power daisy-chain will be broken in same way as for DCS chain. Service power cable in mini cable-chain will be reused </a:t>
            </a:r>
          </a:p>
        </p:txBody>
      </p:sp>
      <p:sp>
        <p:nvSpPr>
          <p:cNvPr id="16" name="Oval 15"/>
          <p:cNvSpPr/>
          <p:nvPr/>
        </p:nvSpPr>
        <p:spPr>
          <a:xfrm>
            <a:off x="5018781" y="2649110"/>
            <a:ext cx="286246" cy="29831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333461" y="2992433"/>
            <a:ext cx="685320" cy="80179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18781" y="918554"/>
            <a:ext cx="3496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YE3, all that needs to be done is to extend daisy-chain to second A3486 </a:t>
            </a: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6767066" y="1426385"/>
            <a:ext cx="719584" cy="174618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059634" y="1280990"/>
            <a:ext cx="1866518" cy="5796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6565" y="30624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Plus End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4602" y="306242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Minus End</a:t>
            </a:r>
          </a:p>
        </p:txBody>
      </p:sp>
    </p:spTree>
    <p:extLst>
      <p:ext uri="{BB962C8B-B14F-4D97-AF65-F5344CB8AC3E}">
        <p14:creationId xmlns:p14="http://schemas.microsoft.com/office/powerpoint/2010/main" val="918277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119" y="2770849"/>
            <a:ext cx="3182541" cy="22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61"/>
            <a:ext cx="7886700" cy="38286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Power Patch Panels:  RE Power, Service Power &amp; DCS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63361" y="7422"/>
            <a:ext cx="2290579" cy="32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57270" y="7423"/>
            <a:ext cx="2290579" cy="32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63361" y="2298002"/>
            <a:ext cx="2290579" cy="32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7753" y="651850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Front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753" y="1636475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Rear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192" y="2931809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Front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192" y="4193625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Rear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4536" y="654868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Front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4536" y="1639493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Rear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3975" y="2934827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Front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3975" y="4196643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Rear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24743" y="651850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YE+1 Far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8089" y="651850"/>
            <a:ext cx="721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YE+1 Near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7761" y="2936336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YE-1 Far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1107" y="2936336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YE-1 Near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11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338305" y="713390"/>
            <a:ext cx="248850" cy="47355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53681" y="1109305"/>
            <a:ext cx="484784" cy="1754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65639" y="2192068"/>
            <a:ext cx="484784" cy="38559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72212" y="4482648"/>
            <a:ext cx="484784" cy="38559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332369" y="2999365"/>
            <a:ext cx="248850" cy="47355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47744" y="3403191"/>
            <a:ext cx="484784" cy="1754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98824" y="1104987"/>
            <a:ext cx="248850" cy="47355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28022" y="885668"/>
            <a:ext cx="484784" cy="1754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470" y="2474060"/>
            <a:ext cx="1372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Reuse far side </a:t>
            </a:r>
            <a:r>
              <a:rPr lang="en-US"/>
              <a:t>alignment cables </a:t>
            </a:r>
            <a:r>
              <a:rPr lang="en-US" dirty="0"/>
              <a:t>for DCS &amp; Service Power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263" y="3664021"/>
            <a:ext cx="11973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Power:</a:t>
            </a:r>
          </a:p>
          <a:p>
            <a:r>
              <a:rPr lang="en-US" dirty="0"/>
              <a:t>5551112 (</a:t>
            </a:r>
            <a:r>
              <a:rPr lang="en-US" dirty="0" err="1"/>
              <a:t>Aln</a:t>
            </a:r>
            <a:r>
              <a:rPr lang="en-US" dirty="0"/>
              <a:t>)</a:t>
            </a:r>
          </a:p>
          <a:p>
            <a:r>
              <a:rPr lang="en-US" dirty="0"/>
              <a:t>DCS:</a:t>
            </a:r>
          </a:p>
          <a:p>
            <a:r>
              <a:rPr lang="en-US" dirty="0"/>
              <a:t>5553054</a:t>
            </a:r>
          </a:p>
          <a:p>
            <a:r>
              <a:rPr lang="en-US" dirty="0"/>
              <a:t>Svc:</a:t>
            </a:r>
          </a:p>
          <a:p>
            <a:r>
              <a:rPr lang="en-US" dirty="0"/>
              <a:t>5552014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49" y="904652"/>
            <a:ext cx="119213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Power:</a:t>
            </a:r>
          </a:p>
          <a:p>
            <a:r>
              <a:rPr lang="en-US" dirty="0"/>
              <a:t>5551021 (</a:t>
            </a:r>
            <a:r>
              <a:rPr lang="en-US" dirty="0" err="1"/>
              <a:t>Aln</a:t>
            </a:r>
            <a:r>
              <a:rPr lang="en-US" dirty="0"/>
              <a:t>)</a:t>
            </a:r>
          </a:p>
          <a:p>
            <a:r>
              <a:rPr lang="en-US" dirty="0"/>
              <a:t>DCS:</a:t>
            </a:r>
          </a:p>
          <a:p>
            <a:r>
              <a:rPr lang="en-US" dirty="0"/>
              <a:t>5553009</a:t>
            </a:r>
          </a:p>
          <a:p>
            <a:r>
              <a:rPr lang="en-US" dirty="0"/>
              <a:t>Svc:</a:t>
            </a:r>
          </a:p>
          <a:p>
            <a:r>
              <a:rPr lang="en-US" dirty="0"/>
              <a:t>5552002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3931" y="3269269"/>
            <a:ext cx="119213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Power:</a:t>
            </a:r>
          </a:p>
          <a:p>
            <a:r>
              <a:rPr lang="en-US" dirty="0"/>
              <a:t>5551130</a:t>
            </a:r>
          </a:p>
          <a:p>
            <a:r>
              <a:rPr lang="en-US" dirty="0"/>
              <a:t>DCS:</a:t>
            </a:r>
          </a:p>
          <a:p>
            <a:r>
              <a:rPr lang="en-US" dirty="0"/>
              <a:t>5553078</a:t>
            </a:r>
          </a:p>
          <a:p>
            <a:r>
              <a:rPr lang="en-US" dirty="0"/>
              <a:t>Svc:</a:t>
            </a:r>
          </a:p>
          <a:p>
            <a:r>
              <a:rPr lang="en-US" dirty="0"/>
              <a:t>5552020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57510" y="873291"/>
            <a:ext cx="119213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Power:</a:t>
            </a:r>
          </a:p>
          <a:p>
            <a:r>
              <a:rPr lang="en-US" dirty="0"/>
              <a:t>5551024</a:t>
            </a:r>
          </a:p>
          <a:p>
            <a:r>
              <a:rPr lang="en-US" dirty="0"/>
              <a:t>DCS:</a:t>
            </a:r>
          </a:p>
          <a:p>
            <a:r>
              <a:rPr lang="en-US" dirty="0"/>
              <a:t>5553018</a:t>
            </a:r>
          </a:p>
          <a:p>
            <a:r>
              <a:rPr lang="en-US" dirty="0"/>
              <a:t>Svc:</a:t>
            </a:r>
          </a:p>
          <a:p>
            <a:r>
              <a:rPr lang="en-US" dirty="0"/>
              <a:t>555xxxx</a:t>
            </a:r>
          </a:p>
        </p:txBody>
      </p:sp>
      <p:sp>
        <p:nvSpPr>
          <p:cNvPr id="39" name="Oval 38"/>
          <p:cNvSpPr/>
          <p:nvPr/>
        </p:nvSpPr>
        <p:spPr>
          <a:xfrm>
            <a:off x="6646002" y="3054919"/>
            <a:ext cx="484784" cy="1754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224214" y="851154"/>
            <a:ext cx="81263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power cable through</a:t>
            </a:r>
          </a:p>
          <a:p>
            <a:r>
              <a:rPr lang="en-US" dirty="0"/>
              <a:t>each far-side mini cable-chain to be installed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0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S4F Zone LS2 Upgrade Tasks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1" b="2917"/>
          <a:stretch/>
        </p:blipFill>
        <p:spPr>
          <a:xfrm>
            <a:off x="50800" y="548641"/>
            <a:ext cx="9034096" cy="44050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89134" y="3444814"/>
            <a:ext cx="378070" cy="54249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89134" y="3444814"/>
            <a:ext cx="378070" cy="54249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57750" y="2103561"/>
            <a:ext cx="452804" cy="11649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60606" y="856770"/>
            <a:ext cx="1449948" cy="1384995"/>
          </a:xfrm>
          <a:prstGeom prst="rect">
            <a:avLst/>
          </a:prstGeom>
          <a:solidFill>
            <a:srgbClr val="FFD5C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Either repurpose link alignment cables or add 2 new circuit breakers to armoire EXD10/55 +</a:t>
            </a:r>
          </a:p>
          <a:p>
            <a:r>
              <a:rPr lang="en-US" sz="1200" dirty="0">
                <a:solidFill>
                  <a:srgbClr val="FF0000"/>
                </a:solidFill>
              </a:rPr>
              <a:t>2 new USC-UXC power cables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238" y="703590"/>
            <a:ext cx="2082993" cy="461665"/>
          </a:xfrm>
          <a:prstGeom prst="rect">
            <a:avLst/>
          </a:prstGeom>
          <a:solidFill>
            <a:srgbClr val="FFD5C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Will need 1 new USC-UXC service power cable installed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89134" y="1183299"/>
            <a:ext cx="158262" cy="221025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2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70"/>
            <a:ext cx="7886700" cy="3734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RE Power Cabling: YE+3 Run2 &amp; Run3 Configurations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125" y="552262"/>
            <a:ext cx="3310579" cy="46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97" y="552262"/>
            <a:ext cx="3310579" cy="468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81003" y="3648317"/>
            <a:ext cx="375972" cy="4316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43852" y="1739836"/>
            <a:ext cx="375972" cy="4316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72368" y="2460591"/>
            <a:ext cx="609601" cy="88137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24223" y="2467590"/>
            <a:ext cx="589488" cy="88137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7897" y="1955671"/>
            <a:ext cx="586399" cy="75503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5448" y="1197811"/>
            <a:ext cx="1062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CAEN power supplies on YE3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31980" y="1739836"/>
            <a:ext cx="1592243" cy="86875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00919" y="1032341"/>
            <a:ext cx="126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  1 A3486 + 1 EASY 3000 crate per </a:t>
            </a:r>
            <a:r>
              <a:rPr lang="en-US"/>
              <a:t>side during LS2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389466" y="2024129"/>
            <a:ext cx="679362" cy="16659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1"/>
          </p:cNvCxnSpPr>
          <p:nvPr/>
        </p:nvCxnSpPr>
        <p:spPr>
          <a:xfrm flipH="1">
            <a:off x="5857730" y="1494006"/>
            <a:ext cx="1943189" cy="37192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27088" y="39835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Run 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28101" y="39835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Run 2</a:t>
            </a:r>
          </a:p>
        </p:txBody>
      </p:sp>
    </p:spTree>
    <p:extLst>
      <p:ext uri="{BB962C8B-B14F-4D97-AF65-F5344CB8AC3E}">
        <p14:creationId xmlns:p14="http://schemas.microsoft.com/office/powerpoint/2010/main" val="1806853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70"/>
            <a:ext cx="7886700" cy="3734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RE Power Cabling:  YE-3 Run2 &amp; Run3 Configurations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95" y="552264"/>
            <a:ext cx="3310579" cy="4680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516" y="552264"/>
            <a:ext cx="3310579" cy="4680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81003" y="3648317"/>
            <a:ext cx="375972" cy="4316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43852" y="1739836"/>
            <a:ext cx="375972" cy="4316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00919" y="1032341"/>
            <a:ext cx="12688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new power distribution boxes will be added </a:t>
            </a:r>
            <a:r>
              <a:rPr lang="en-US"/>
              <a:t>per endcap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47813" y="1995898"/>
            <a:ext cx="1776260" cy="46469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92202" y="2589662"/>
            <a:ext cx="217343" cy="1539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372368" y="2460591"/>
            <a:ext cx="609601" cy="88137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4223" y="2467590"/>
            <a:ext cx="589488" cy="88137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42195" y="1919861"/>
            <a:ext cx="1002662" cy="123679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481" y="3156658"/>
            <a:ext cx="1062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r>
              <a:rPr lang="en-US" dirty="0"/>
              <a:t> by “going over the top” of YE3 steel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28001" y="1146000"/>
            <a:ext cx="2434756" cy="72338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143" y="974388"/>
            <a:ext cx="1062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RE power cable</a:t>
            </a:r>
          </a:p>
          <a:p>
            <a:r>
              <a:rPr lang="en-US" dirty="0"/>
              <a:t>feeds both sides of YE3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87706" y="2486144"/>
            <a:ext cx="12688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need to install </a:t>
            </a:r>
            <a:r>
              <a:rPr lang="en-US"/>
              <a:t>new on-detector power </a:t>
            </a:r>
            <a:r>
              <a:rPr lang="en-US" dirty="0"/>
              <a:t>cable on far side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56286" y="3771137"/>
            <a:ext cx="1418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 route through mini cable-chain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356975" y="2460591"/>
            <a:ext cx="612694" cy="16759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37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56"/>
            <a:ext cx="7886700" cy="384347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LV Distribution Boxes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17" y="210993"/>
            <a:ext cx="3607231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060" y="210993"/>
            <a:ext cx="3607231" cy="25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16" y="2667674"/>
            <a:ext cx="3607231" cy="25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059" y="2667674"/>
            <a:ext cx="3607231" cy="25200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4</a:t>
            </a:fld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96092" y="1495677"/>
            <a:ext cx="345801" cy="3963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406403"/>
            <a:ext cx="126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varieties of </a:t>
            </a:r>
            <a:r>
              <a:rPr lang="en-US"/>
              <a:t>power distribution box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20" idx="0"/>
          </p:cNvCxnSpPr>
          <p:nvPr/>
        </p:nvCxnSpPr>
        <p:spPr>
          <a:xfrm flipV="1">
            <a:off x="726030" y="1402398"/>
            <a:ext cx="666458" cy="54754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723123" y="1116735"/>
            <a:ext cx="2311529" cy="5078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38385" y="1949940"/>
            <a:ext cx="1528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“Pass-through”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-38386" y="2974384"/>
            <a:ext cx="1528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r>
              <a:rPr lang="en-US" dirty="0"/>
              <a:t> &amp; “End”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35492" y="3235212"/>
            <a:ext cx="504099" cy="2201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112454" y="655070"/>
            <a:ext cx="104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Connectors are keyed for 230 VAC three-phase</a:t>
            </a:r>
          </a:p>
        </p:txBody>
      </p:sp>
    </p:spTree>
    <p:extLst>
      <p:ext uri="{BB962C8B-B14F-4D97-AF65-F5344CB8AC3E}">
        <p14:creationId xmlns:p14="http://schemas.microsoft.com/office/powerpoint/2010/main" val="61594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0"/>
            <a:ext cx="7886700" cy="366677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RE DCS Cabling: Run2 Configuration, Plus Side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38" y="446156"/>
            <a:ext cx="3308615" cy="46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954" y="450565"/>
            <a:ext cx="3308615" cy="4680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5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72857" y="2669804"/>
            <a:ext cx="345801" cy="3963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99029" y="3030981"/>
            <a:ext cx="485322" cy="5422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92745" y="720758"/>
            <a:ext cx="128586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need to add 4 additional branch drivers in RE </a:t>
            </a:r>
            <a:r>
              <a:rPr lang="en-US"/>
              <a:t>CAEN mainframe in S4F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782699" y="3428305"/>
            <a:ext cx="345801" cy="3963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89491" y="2143453"/>
            <a:ext cx="799856" cy="135013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140" y="824633"/>
            <a:ext cx="11203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CAEN </a:t>
            </a:r>
            <a:r>
              <a:rPr lang="en-US"/>
              <a:t>branch driver can address maximum of six EASY crates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140" y="2406303"/>
            <a:ext cx="128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branch drivers already address the  maximum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857" y="3493588"/>
            <a:ext cx="1289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on YE1 </a:t>
            </a:r>
            <a:r>
              <a:rPr lang="mr-IN" dirty="0"/>
              <a:t>…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197539" y="3641951"/>
            <a:ext cx="422388" cy="167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789347" y="1645786"/>
            <a:ext cx="345801" cy="3963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10513" y="3623415"/>
            <a:ext cx="1428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r>
              <a:rPr lang="en-US" dirty="0"/>
              <a:t> and two on YE3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23186" y="2818521"/>
            <a:ext cx="1289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branch driver will need its own 50-conductor DCS cable between S4F and patch panels </a:t>
            </a:r>
            <a:r>
              <a:rPr lang="en-US"/>
              <a:t>at base of YE1 towers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35" y="2677970"/>
            <a:ext cx="3240000" cy="2272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88" y="395855"/>
            <a:ext cx="3240000" cy="2272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2"/>
            <a:ext cx="7886700" cy="37993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RE DCS Cabling: Run3 Configuration, YE+3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64" y="384303"/>
            <a:ext cx="3310579" cy="4680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6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45808" y="4089564"/>
            <a:ext cx="452066" cy="16663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6" idx="1"/>
          </p:cNvCxnSpPr>
          <p:nvPr/>
        </p:nvCxnSpPr>
        <p:spPr>
          <a:xfrm flipH="1">
            <a:off x="7216203" y="891192"/>
            <a:ext cx="419712" cy="744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678" y="3126475"/>
            <a:ext cx="9121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 to split </a:t>
            </a:r>
            <a:r>
              <a:rPr lang="en-US"/>
              <a:t>existing daisy-chain </a:t>
            </a:r>
            <a:r>
              <a:rPr lang="en-US" dirty="0"/>
              <a:t>as follows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0185" y="709929"/>
            <a:ext cx="105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YE1 daisy-chain remains </a:t>
            </a:r>
            <a:r>
              <a:rPr lang="en-US"/>
              <a:t>as is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60185" y="1901000"/>
            <a:ext cx="129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r>
              <a:rPr lang="en-US" dirty="0"/>
              <a:t> but does not continue to YE3 via mini-cable chain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7329" y="3092071"/>
            <a:ext cx="17750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That </a:t>
            </a:r>
            <a:r>
              <a:rPr lang="en-US"/>
              <a:t>segment will be </a:t>
            </a:r>
            <a:r>
              <a:rPr lang="en-US" dirty="0"/>
              <a:t>fed from new </a:t>
            </a:r>
            <a:r>
              <a:rPr lang="en-US"/>
              <a:t>branch driver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711243" y="816926"/>
            <a:ext cx="459521" cy="1485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35915" y="533401"/>
            <a:ext cx="15434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Patch-panel slots </a:t>
            </a:r>
            <a:r>
              <a:rPr lang="en-US" dirty="0"/>
              <a:t>exist for new DCS connections</a:t>
            </a:r>
          </a:p>
        </p:txBody>
      </p:sp>
      <p:sp>
        <p:nvSpPr>
          <p:cNvPr id="17" name="Oval 16"/>
          <p:cNvSpPr/>
          <p:nvPr/>
        </p:nvSpPr>
        <p:spPr>
          <a:xfrm>
            <a:off x="6745808" y="3107438"/>
            <a:ext cx="459521" cy="1485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872140" y="1058520"/>
            <a:ext cx="763775" cy="200761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55060" y="2938245"/>
            <a:ext cx="15434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User-side cable comes out the back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170765" y="3565592"/>
            <a:ext cx="576840" cy="5239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0"/>
            <a:ext cx="7886700" cy="366677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RE DCS Cabling: Run2 Configuration, Minus 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844" y="446148"/>
            <a:ext cx="3308615" cy="46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963" y="450565"/>
            <a:ext cx="3310579" cy="4680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7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81244" y="1705841"/>
            <a:ext cx="207812" cy="17951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67" y="814562"/>
            <a:ext cx="125376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Recommend that RE team simply make a link between YE1 patch panel &amp; existing cable in YE3 min cable-chain</a:t>
            </a:r>
          </a:p>
        </p:txBody>
      </p:sp>
      <p:cxnSp>
        <p:nvCxnSpPr>
          <p:cNvPr id="11" name="Straight Arrow Connector 10"/>
          <p:cNvCxnSpPr>
            <a:stCxn id="17" idx="0"/>
          </p:cNvCxnSpPr>
          <p:nvPr/>
        </p:nvCxnSpPr>
        <p:spPr>
          <a:xfrm flipV="1">
            <a:off x="4756537" y="2714920"/>
            <a:ext cx="258523" cy="26771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89158" y="1660961"/>
            <a:ext cx="504334" cy="8975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29654" y="2982638"/>
            <a:ext cx="1253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 reuse </a:t>
            </a:r>
            <a:r>
              <a:rPr lang="en-US"/>
              <a:t>existing connection to 1</a:t>
            </a:r>
            <a:r>
              <a:rPr lang="en-US" baseline="30000"/>
              <a:t>st</a:t>
            </a:r>
            <a:r>
              <a:rPr lang="en-US"/>
              <a:t> rack on YE3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74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2"/>
            <a:ext cx="7886700" cy="37993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RE DCS Cabling: Run3 Configuration, YE-3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94" y="382104"/>
            <a:ext cx="3310579" cy="46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20996" y="-3820"/>
            <a:ext cx="2290580" cy="32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20997" y="2360078"/>
            <a:ext cx="2290580" cy="3240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8</a:t>
            </a:fld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91135" y="1734121"/>
            <a:ext cx="207812" cy="17951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91852" y="2149312"/>
            <a:ext cx="493380" cy="9147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49" y="3048625"/>
            <a:ext cx="10362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YE3, DCS daisy-chain is then extended to 2</a:t>
            </a:r>
            <a:r>
              <a:rPr lang="en-US" baseline="30000" dirty="0"/>
              <a:t>nd</a:t>
            </a:r>
            <a:r>
              <a:rPr lang="en-US" dirty="0"/>
              <a:t> rack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95546" y="3280528"/>
            <a:ext cx="1838227" cy="1174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244484" y="975859"/>
            <a:ext cx="358234" cy="668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739524" y="894146"/>
            <a:ext cx="459521" cy="1485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40631" y="610621"/>
            <a:ext cx="1543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minus-side, patch panel slot for DCS cables are available as well</a:t>
            </a:r>
          </a:p>
        </p:txBody>
      </p:sp>
      <p:sp>
        <p:nvSpPr>
          <p:cNvPr id="24" name="Oval 23"/>
          <p:cNvSpPr/>
          <p:nvPr/>
        </p:nvSpPr>
        <p:spPr>
          <a:xfrm>
            <a:off x="6739523" y="3484640"/>
            <a:ext cx="459521" cy="1485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136094" y="1597843"/>
            <a:ext cx="504537" cy="186858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91973" y="684887"/>
            <a:ext cx="142382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Availability of cables is question to be resolved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91972" y="1566942"/>
            <a:ext cx="14238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Spares have been installed during initial CMS construction, but do not always run to right locations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1972" y="3064907"/>
            <a:ext cx="142382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no suitable spares available, will add new cables through main cable chains</a:t>
            </a:r>
          </a:p>
        </p:txBody>
      </p:sp>
    </p:spTree>
    <p:extLst>
      <p:ext uri="{BB962C8B-B14F-4D97-AF65-F5344CB8AC3E}">
        <p14:creationId xmlns:p14="http://schemas.microsoft.com/office/powerpoint/2010/main" val="2023582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56"/>
            <a:ext cx="7886700" cy="384347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Service Power Distribution in S4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141" y="277882"/>
            <a:ext cx="3607231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141" y="2685339"/>
            <a:ext cx="3607231" cy="25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836" y="918817"/>
            <a:ext cx="2700000" cy="3600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14 Mar 19,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59D6-6D2F-1547-A8FD-7A6630D41AB6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3060" y="559921"/>
            <a:ext cx="161332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add 4 </a:t>
            </a:r>
            <a:r>
              <a:rPr lang="en-US"/>
              <a:t>new branch </a:t>
            </a:r>
            <a:r>
              <a:rPr lang="en-US" dirty="0"/>
              <a:t>drivers to existing 4 branch drivers in RE </a:t>
            </a:r>
            <a:r>
              <a:rPr lang="en-US"/>
              <a:t>CAEN mainframe in S4F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88644" y="1568733"/>
            <a:ext cx="880160" cy="29194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568804" y="1859091"/>
            <a:ext cx="534295" cy="68346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09105" y="4227920"/>
            <a:ext cx="534295" cy="71199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3060" y="1807335"/>
            <a:ext cx="16133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DCS cables will run directly to UXC from S4F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3060" y="2515659"/>
            <a:ext cx="161332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r>
              <a:rPr lang="en-US" dirty="0"/>
              <a:t> but service power needs to be routed through DSS relay boxes to large 7x6 mm^2 cables to UXC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060" y="3695376"/>
            <a:ext cx="16133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Located space for 3 connections via existing hardware, but will need to add 1 new cable for YE+1 near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679218" y="1863804"/>
            <a:ext cx="880160" cy="221800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762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7425</TotalTime>
  <Words>699</Words>
  <Application>Microsoft Macintosh PowerPoint</Application>
  <PresentationFormat>On-screen Show (16:9)</PresentationFormat>
  <Paragraphs>124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Mangal</vt:lpstr>
      <vt:lpstr>Office Theme</vt:lpstr>
      <vt:lpstr>LS2 Electrical Services Upgrade: RE</vt:lpstr>
      <vt:lpstr>RE Power Cabling: YE+3 Run2 &amp; Run3 Configurations</vt:lpstr>
      <vt:lpstr>RE Power Cabling:  YE-3 Run2 &amp; Run3 Configurations</vt:lpstr>
      <vt:lpstr>LV Distribution Boxes</vt:lpstr>
      <vt:lpstr>RE DCS Cabling: Run2 Configuration, Plus Side</vt:lpstr>
      <vt:lpstr>RE DCS Cabling: Run3 Configuration, YE+3</vt:lpstr>
      <vt:lpstr>RE DCS Cabling: Run2 Configuration, Minus Side</vt:lpstr>
      <vt:lpstr>RE DCS Cabling: Run3 Configuration, YE-3</vt:lpstr>
      <vt:lpstr>Service Power Distribution in S4</vt:lpstr>
      <vt:lpstr>Service Power Distribution in UXC</vt:lpstr>
      <vt:lpstr>Power Patch Panels:  RE Power, Service Power &amp; DCS</vt:lpstr>
      <vt:lpstr>S4F Zone LS2 Upgrade Tasks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sergei.lusin@gmail.com</dc:creator>
  <cp:lastModifiedBy>Microsoft Office User</cp:lastModifiedBy>
  <cp:revision>60</cp:revision>
  <cp:lastPrinted>2019-01-22T14:19:26Z</cp:lastPrinted>
  <dcterms:created xsi:type="dcterms:W3CDTF">2019-01-08T10:15:35Z</dcterms:created>
  <dcterms:modified xsi:type="dcterms:W3CDTF">2019-03-14T15:42:38Z</dcterms:modified>
</cp:coreProperties>
</file>