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3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2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5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1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5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0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5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4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12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6EB9-96E3-4F2A-B688-469BFD9623D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A0DF-22D5-498D-B1F8-D6C99EED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1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267" t="21010" r="31506" b="9317"/>
          <a:stretch/>
        </p:blipFill>
        <p:spPr>
          <a:xfrm>
            <a:off x="6475445" y="-1"/>
            <a:ext cx="4674637" cy="6778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194" t="20716" r="31200" b="8429"/>
          <a:stretch/>
        </p:blipFill>
        <p:spPr>
          <a:xfrm>
            <a:off x="335902" y="-1"/>
            <a:ext cx="4702629" cy="683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3452" y="3786283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40c IDC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1118" y="3786283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 smtClean="0">
                <a:solidFill>
                  <a:srgbClr val="FF0000"/>
                </a:solidFill>
              </a:rPr>
              <a:t>0c IDC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2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3</cp:revision>
  <dcterms:created xsi:type="dcterms:W3CDTF">2022-03-07T11:52:14Z</dcterms:created>
  <dcterms:modified xsi:type="dcterms:W3CDTF">2022-03-07T11:53:38Z</dcterms:modified>
</cp:coreProperties>
</file>