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3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2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9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70E1-0B22-4429-9611-4E99439EF897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7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RE1/2 signal cable Assembly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Taken from original 2005 version (in word)</a:t>
            </a:r>
          </a:p>
          <a:p>
            <a:r>
              <a:rPr lang="en-GB" smtClean="0"/>
              <a:t>Word version also </a:t>
            </a:r>
            <a:r>
              <a:rPr lang="en-GB" dirty="0" smtClean="0"/>
              <a:t>here </a:t>
            </a:r>
          </a:p>
          <a:p>
            <a:r>
              <a:rPr lang="en-GB" dirty="0" smtClean="0"/>
              <a:t>24 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3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152400"/>
            <a:ext cx="9486900" cy="5692775"/>
            <a:chOff x="3159" y="1935"/>
            <a:chExt cx="9473" cy="5710"/>
          </a:xfrm>
        </p:grpSpPr>
        <p:sp>
          <p:nvSpPr>
            <p:cNvPr id="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159" y="1935"/>
              <a:ext cx="9473" cy="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22"/>
            <p:cNvSpPr>
              <a:spLocks noChangeArrowheads="1"/>
            </p:cNvSpPr>
            <p:nvPr/>
          </p:nvSpPr>
          <p:spPr bwMode="auto">
            <a:xfrm>
              <a:off x="5213" y="3540"/>
              <a:ext cx="506" cy="507"/>
            </a:xfrm>
            <a:prstGeom prst="ellipse">
              <a:avLst/>
            </a:prstGeom>
            <a:solidFill>
              <a:srgbClr val="00FFFF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6" name="Oval 21"/>
            <p:cNvSpPr>
              <a:spLocks noChangeArrowheads="1"/>
            </p:cNvSpPr>
            <p:nvPr/>
          </p:nvSpPr>
          <p:spPr bwMode="auto">
            <a:xfrm>
              <a:off x="8211" y="4727"/>
              <a:ext cx="379" cy="382"/>
            </a:xfrm>
            <a:prstGeom prst="ellipse">
              <a:avLst/>
            </a:prstGeom>
            <a:solidFill>
              <a:srgbClr val="808080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3630600" prstMaterial="legacyPlastic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8843" y="5234"/>
              <a:ext cx="1640" cy="25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9208" y="2164"/>
              <a:ext cx="2397" cy="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Chamber End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Enlever la gaine L= 150mm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9467" y="5797"/>
              <a:ext cx="164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 mpin Scotch Flex (3M)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8464" y="4980"/>
              <a:ext cx="1389" cy="148"/>
            </a:xfrm>
            <a:custGeom>
              <a:avLst/>
              <a:gdLst>
                <a:gd name="T0" fmla="*/ 0 w 1980"/>
                <a:gd name="T1" fmla="*/ 0 h 210"/>
                <a:gd name="T2" fmla="*/ 360 w 1980"/>
                <a:gd name="T3" fmla="*/ 180 h 210"/>
                <a:gd name="T4" fmla="*/ 900 w 1980"/>
                <a:gd name="T5" fmla="*/ 180 h 210"/>
                <a:gd name="T6" fmla="*/ 1440 w 1980"/>
                <a:gd name="T7" fmla="*/ 0 h 210"/>
                <a:gd name="T8" fmla="*/ 1980 w 198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10">
                  <a:moveTo>
                    <a:pt x="0" y="0"/>
                  </a:moveTo>
                  <a:cubicBezTo>
                    <a:pt x="105" y="75"/>
                    <a:pt x="210" y="150"/>
                    <a:pt x="360" y="180"/>
                  </a:cubicBezTo>
                  <a:cubicBezTo>
                    <a:pt x="510" y="210"/>
                    <a:pt x="720" y="210"/>
                    <a:pt x="900" y="180"/>
                  </a:cubicBezTo>
                  <a:cubicBezTo>
                    <a:pt x="1080" y="150"/>
                    <a:pt x="1260" y="0"/>
                    <a:pt x="1440" y="0"/>
                  </a:cubicBezTo>
                  <a:cubicBezTo>
                    <a:pt x="1620" y="0"/>
                    <a:pt x="1890" y="150"/>
                    <a:pt x="1980" y="180"/>
                  </a:cubicBezTo>
                </a:path>
              </a:pathLst>
            </a:custGeom>
            <a:noFill/>
            <a:ln w="317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8338" y="4853"/>
              <a:ext cx="379" cy="529"/>
            </a:xfrm>
            <a:custGeom>
              <a:avLst/>
              <a:gdLst>
                <a:gd name="T0" fmla="*/ 0 w 540"/>
                <a:gd name="T1" fmla="*/ 0 h 750"/>
                <a:gd name="T2" fmla="*/ 360 w 540"/>
                <a:gd name="T3" fmla="*/ 180 h 750"/>
                <a:gd name="T4" fmla="*/ 360 w 540"/>
                <a:gd name="T5" fmla="*/ 360 h 750"/>
                <a:gd name="T6" fmla="*/ 180 w 540"/>
                <a:gd name="T7" fmla="*/ 540 h 750"/>
                <a:gd name="T8" fmla="*/ 360 w 540"/>
                <a:gd name="T9" fmla="*/ 720 h 750"/>
                <a:gd name="T10" fmla="*/ 540 w 540"/>
                <a:gd name="T11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0" h="75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90" y="300"/>
                    <a:pt x="360" y="360"/>
                  </a:cubicBezTo>
                  <a:cubicBezTo>
                    <a:pt x="330" y="420"/>
                    <a:pt x="180" y="480"/>
                    <a:pt x="180" y="540"/>
                  </a:cubicBezTo>
                  <a:cubicBezTo>
                    <a:pt x="180" y="600"/>
                    <a:pt x="300" y="690"/>
                    <a:pt x="360" y="720"/>
                  </a:cubicBezTo>
                  <a:cubicBezTo>
                    <a:pt x="420" y="750"/>
                    <a:pt x="480" y="735"/>
                    <a:pt x="540" y="72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8338" y="4853"/>
              <a:ext cx="1010" cy="275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8338" y="4727"/>
              <a:ext cx="379" cy="506"/>
            </a:xfrm>
            <a:custGeom>
              <a:avLst/>
              <a:gdLst>
                <a:gd name="T0" fmla="*/ 0 w 540"/>
                <a:gd name="T1" fmla="*/ 0 h 720"/>
                <a:gd name="T2" fmla="*/ 360 w 540"/>
                <a:gd name="T3" fmla="*/ 180 h 720"/>
                <a:gd name="T4" fmla="*/ 360 w 540"/>
                <a:gd name="T5" fmla="*/ 360 h 720"/>
                <a:gd name="T6" fmla="*/ 360 w 540"/>
                <a:gd name="T7" fmla="*/ 540 h 720"/>
                <a:gd name="T8" fmla="*/ 540 w 54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2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60" y="300"/>
                    <a:pt x="360" y="360"/>
                  </a:cubicBezTo>
                  <a:cubicBezTo>
                    <a:pt x="360" y="420"/>
                    <a:pt x="330" y="480"/>
                    <a:pt x="360" y="540"/>
                  </a:cubicBezTo>
                  <a:cubicBezTo>
                    <a:pt x="390" y="600"/>
                    <a:pt x="465" y="660"/>
                    <a:pt x="540" y="720"/>
                  </a:cubicBezTo>
                </a:path>
              </a:pathLst>
            </a:custGeom>
            <a:noFill/>
            <a:ln w="317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632" y="4980"/>
              <a:ext cx="3853" cy="1396"/>
            </a:xfrm>
            <a:custGeom>
              <a:avLst/>
              <a:gdLst>
                <a:gd name="T0" fmla="*/ 5280 w 5490"/>
                <a:gd name="T1" fmla="*/ 0 h 1980"/>
                <a:gd name="T2" fmla="*/ 5460 w 5490"/>
                <a:gd name="T3" fmla="*/ 180 h 1980"/>
                <a:gd name="T4" fmla="*/ 5100 w 5490"/>
                <a:gd name="T5" fmla="*/ 540 h 1980"/>
                <a:gd name="T6" fmla="*/ 4380 w 5490"/>
                <a:gd name="T7" fmla="*/ 540 h 1980"/>
                <a:gd name="T8" fmla="*/ 2760 w 5490"/>
                <a:gd name="T9" fmla="*/ 180 h 1980"/>
                <a:gd name="T10" fmla="*/ 600 w 5490"/>
                <a:gd name="T11" fmla="*/ 180 h 1980"/>
                <a:gd name="T12" fmla="*/ 60 w 5490"/>
                <a:gd name="T13" fmla="*/ 720 h 1980"/>
                <a:gd name="T14" fmla="*/ 240 w 5490"/>
                <a:gd name="T15" fmla="*/ 1620 h 1980"/>
                <a:gd name="T16" fmla="*/ 960 w 5490"/>
                <a:gd name="T17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1980">
                  <a:moveTo>
                    <a:pt x="5280" y="0"/>
                  </a:moveTo>
                  <a:cubicBezTo>
                    <a:pt x="5385" y="45"/>
                    <a:pt x="5490" y="90"/>
                    <a:pt x="5460" y="180"/>
                  </a:cubicBezTo>
                  <a:cubicBezTo>
                    <a:pt x="5430" y="270"/>
                    <a:pt x="5280" y="480"/>
                    <a:pt x="5100" y="540"/>
                  </a:cubicBezTo>
                  <a:cubicBezTo>
                    <a:pt x="4920" y="600"/>
                    <a:pt x="4770" y="600"/>
                    <a:pt x="4380" y="540"/>
                  </a:cubicBezTo>
                  <a:cubicBezTo>
                    <a:pt x="3990" y="480"/>
                    <a:pt x="3390" y="240"/>
                    <a:pt x="2760" y="180"/>
                  </a:cubicBezTo>
                  <a:cubicBezTo>
                    <a:pt x="2130" y="120"/>
                    <a:pt x="1050" y="90"/>
                    <a:pt x="600" y="180"/>
                  </a:cubicBezTo>
                  <a:cubicBezTo>
                    <a:pt x="150" y="270"/>
                    <a:pt x="120" y="480"/>
                    <a:pt x="60" y="720"/>
                  </a:cubicBezTo>
                  <a:cubicBezTo>
                    <a:pt x="0" y="960"/>
                    <a:pt x="90" y="1410"/>
                    <a:pt x="240" y="1620"/>
                  </a:cubicBezTo>
                  <a:cubicBezTo>
                    <a:pt x="390" y="1830"/>
                    <a:pt x="840" y="1920"/>
                    <a:pt x="960" y="198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5306" y="6249"/>
              <a:ext cx="253" cy="2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784" y="6407"/>
              <a:ext cx="883" cy="7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Cosse diam 6 x 10mm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790" y="4219"/>
              <a:ext cx="1263" cy="7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Ground wire 0.5mm</a:t>
              </a:r>
              <a:r>
                <a:rPr kumimoji="0" lang="en-US" altLang="en-US" sz="13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280mm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9222" y="4473"/>
              <a:ext cx="1010" cy="3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9601" y="4219"/>
              <a:ext cx="109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40mm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5442" y="3655"/>
              <a:ext cx="457" cy="45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8295" y="4801"/>
              <a:ext cx="342" cy="344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6583" y="2738"/>
              <a:ext cx="1939" cy="6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Heat Shrink Tube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Diam 10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internal Hot meklt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H="1">
              <a:off x="5898" y="3426"/>
              <a:ext cx="1484" cy="229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3"/>
            <p:cNvSpPr>
              <a:spLocks noChangeShapeType="1"/>
            </p:cNvSpPr>
            <p:nvPr/>
          </p:nvSpPr>
          <p:spPr bwMode="auto">
            <a:xfrm>
              <a:off x="7382" y="3426"/>
              <a:ext cx="799" cy="114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10806" y="6675"/>
              <a:ext cx="1255" cy="5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Ian Crotty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28 Oct 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510774" y="629314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Word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63230" y="5501257"/>
            <a:ext cx="1256841" cy="952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Updated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8735" y="1728651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ppt</a:t>
            </a:r>
            <a:r>
              <a:rPr lang="en-GB" dirty="0" smtClean="0"/>
              <a:t> version</a:t>
            </a:r>
            <a:endParaRPr lang="en-GB" dirty="0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22275" y="5245543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an 7"/>
          <p:cNvSpPr/>
          <p:nvPr/>
        </p:nvSpPr>
        <p:spPr>
          <a:xfrm rot="6777650">
            <a:off x="3300248" y="915640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603466" y="2378434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0" name="Can 9"/>
          <p:cNvSpPr/>
          <p:nvPr/>
        </p:nvSpPr>
        <p:spPr>
          <a:xfrm rot="6726266">
            <a:off x="6194299" y="1531868"/>
            <a:ext cx="319033" cy="3401359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14"/>
          <p:cNvSpPr>
            <a:spLocks/>
          </p:cNvSpPr>
          <p:nvPr/>
        </p:nvSpPr>
        <p:spPr bwMode="auto">
          <a:xfrm>
            <a:off x="7606820" y="3757655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7696762" y="3685591"/>
            <a:ext cx="342502" cy="342962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7868013" y="3816557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952899" y="3867893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5"/>
          <p:cNvSpPr>
            <a:spLocks/>
          </p:cNvSpPr>
          <p:nvPr/>
        </p:nvSpPr>
        <p:spPr bwMode="auto">
          <a:xfrm>
            <a:off x="7724609" y="3791775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135911" y="4253594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956471" y="394136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50229" y="5543145"/>
            <a:ext cx="1025417" cy="4546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459422" y="446024"/>
            <a:ext cx="2318896" cy="685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Chamber End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gaine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L= 150mm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 smtClean="0">
                <a:latin typeface="Arial" panose="020B0604020202020204" pitchFamily="34" charset="0"/>
              </a:rPr>
              <a:t>Replace with Poly braid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25493" y="1165232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 10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Hot meklt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3"/>
          <p:cNvSpPr>
            <a:spLocks noChangeShapeType="1"/>
          </p:cNvSpPr>
          <p:nvPr/>
        </p:nvSpPr>
        <p:spPr bwMode="auto">
          <a:xfrm flipH="1">
            <a:off x="4875646" y="1871099"/>
            <a:ext cx="1043112" cy="408078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>
            <a:off x="5933016" y="1873524"/>
            <a:ext cx="1673803" cy="1474206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659872" y="4014230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280mm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8014381" y="4637261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pin Scotch Flex (3M)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8567191" y="3239642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8359223" y="3514305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119828" y="119622"/>
            <a:ext cx="6096000" cy="5232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GB" sz="1400" dirty="0"/>
              <a:t>2 pages , 1 one for each end of the cable</a:t>
            </a:r>
          </a:p>
          <a:p>
            <a:r>
              <a:rPr lang="en-GB" sz="1400" dirty="0"/>
              <a:t>Note the cable length calculation for RE1/3 is NOT the same.</a:t>
            </a:r>
          </a:p>
        </p:txBody>
      </p:sp>
      <p:sp>
        <p:nvSpPr>
          <p:cNvPr id="38" name="TextBox 37"/>
          <p:cNvSpPr txBox="1"/>
          <p:nvPr/>
        </p:nvSpPr>
        <p:spPr>
          <a:xfrm rot="1261292">
            <a:off x="5199831" y="3195068"/>
            <a:ext cx="888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Poly Braid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5394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967047" y="617912"/>
            <a:ext cx="9486900" cy="5692775"/>
            <a:chOff x="3159" y="1935"/>
            <a:chExt cx="9473" cy="5710"/>
          </a:xfrm>
        </p:grpSpPr>
        <p:sp>
          <p:nvSpPr>
            <p:cNvPr id="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159" y="1935"/>
              <a:ext cx="9473" cy="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21"/>
            <p:cNvSpPr>
              <a:spLocks noChangeArrowheads="1"/>
            </p:cNvSpPr>
            <p:nvPr/>
          </p:nvSpPr>
          <p:spPr bwMode="auto">
            <a:xfrm>
              <a:off x="5213" y="3540"/>
              <a:ext cx="506" cy="507"/>
            </a:xfrm>
            <a:prstGeom prst="ellipse">
              <a:avLst/>
            </a:prstGeom>
            <a:solidFill>
              <a:srgbClr val="00FFFF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8211" y="4727"/>
              <a:ext cx="379" cy="382"/>
            </a:xfrm>
            <a:prstGeom prst="ellipse">
              <a:avLst/>
            </a:prstGeom>
            <a:solidFill>
              <a:srgbClr val="808080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3630600" prstMaterial="legacyPlastic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8843" y="5234"/>
              <a:ext cx="1640" cy="25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9208" y="2164"/>
              <a:ext cx="2397" cy="5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 Board Box End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Enlever la gaine L= 400mm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9436" y="5833"/>
              <a:ext cx="164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 mpin Scotch Flex (3M)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8464" y="4980"/>
              <a:ext cx="1389" cy="148"/>
            </a:xfrm>
            <a:custGeom>
              <a:avLst/>
              <a:gdLst>
                <a:gd name="T0" fmla="*/ 0 w 1980"/>
                <a:gd name="T1" fmla="*/ 0 h 210"/>
                <a:gd name="T2" fmla="*/ 360 w 1980"/>
                <a:gd name="T3" fmla="*/ 180 h 210"/>
                <a:gd name="T4" fmla="*/ 900 w 1980"/>
                <a:gd name="T5" fmla="*/ 180 h 210"/>
                <a:gd name="T6" fmla="*/ 1440 w 1980"/>
                <a:gd name="T7" fmla="*/ 0 h 210"/>
                <a:gd name="T8" fmla="*/ 1980 w 198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10">
                  <a:moveTo>
                    <a:pt x="0" y="0"/>
                  </a:moveTo>
                  <a:cubicBezTo>
                    <a:pt x="105" y="75"/>
                    <a:pt x="210" y="150"/>
                    <a:pt x="360" y="180"/>
                  </a:cubicBezTo>
                  <a:cubicBezTo>
                    <a:pt x="510" y="210"/>
                    <a:pt x="720" y="210"/>
                    <a:pt x="900" y="180"/>
                  </a:cubicBezTo>
                  <a:cubicBezTo>
                    <a:pt x="1080" y="150"/>
                    <a:pt x="1260" y="0"/>
                    <a:pt x="1440" y="0"/>
                  </a:cubicBezTo>
                  <a:cubicBezTo>
                    <a:pt x="1620" y="0"/>
                    <a:pt x="1890" y="150"/>
                    <a:pt x="1980" y="180"/>
                  </a:cubicBezTo>
                </a:path>
              </a:pathLst>
            </a:custGeom>
            <a:noFill/>
            <a:ln w="317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8338" y="4853"/>
              <a:ext cx="379" cy="529"/>
            </a:xfrm>
            <a:custGeom>
              <a:avLst/>
              <a:gdLst>
                <a:gd name="T0" fmla="*/ 0 w 540"/>
                <a:gd name="T1" fmla="*/ 0 h 750"/>
                <a:gd name="T2" fmla="*/ 360 w 540"/>
                <a:gd name="T3" fmla="*/ 180 h 750"/>
                <a:gd name="T4" fmla="*/ 360 w 540"/>
                <a:gd name="T5" fmla="*/ 360 h 750"/>
                <a:gd name="T6" fmla="*/ 180 w 540"/>
                <a:gd name="T7" fmla="*/ 540 h 750"/>
                <a:gd name="T8" fmla="*/ 360 w 540"/>
                <a:gd name="T9" fmla="*/ 720 h 750"/>
                <a:gd name="T10" fmla="*/ 540 w 540"/>
                <a:gd name="T11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0" h="75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90" y="300"/>
                    <a:pt x="360" y="360"/>
                  </a:cubicBezTo>
                  <a:cubicBezTo>
                    <a:pt x="330" y="420"/>
                    <a:pt x="180" y="480"/>
                    <a:pt x="180" y="540"/>
                  </a:cubicBezTo>
                  <a:cubicBezTo>
                    <a:pt x="180" y="600"/>
                    <a:pt x="300" y="690"/>
                    <a:pt x="360" y="720"/>
                  </a:cubicBezTo>
                  <a:cubicBezTo>
                    <a:pt x="420" y="750"/>
                    <a:pt x="480" y="735"/>
                    <a:pt x="540" y="72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8338" y="4853"/>
              <a:ext cx="1010" cy="275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8338" y="4727"/>
              <a:ext cx="379" cy="506"/>
            </a:xfrm>
            <a:custGeom>
              <a:avLst/>
              <a:gdLst>
                <a:gd name="T0" fmla="*/ 0 w 540"/>
                <a:gd name="T1" fmla="*/ 0 h 720"/>
                <a:gd name="T2" fmla="*/ 360 w 540"/>
                <a:gd name="T3" fmla="*/ 180 h 720"/>
                <a:gd name="T4" fmla="*/ 360 w 540"/>
                <a:gd name="T5" fmla="*/ 360 h 720"/>
                <a:gd name="T6" fmla="*/ 360 w 540"/>
                <a:gd name="T7" fmla="*/ 540 h 720"/>
                <a:gd name="T8" fmla="*/ 540 w 54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2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60" y="300"/>
                    <a:pt x="360" y="360"/>
                  </a:cubicBezTo>
                  <a:cubicBezTo>
                    <a:pt x="360" y="420"/>
                    <a:pt x="330" y="480"/>
                    <a:pt x="360" y="540"/>
                  </a:cubicBezTo>
                  <a:cubicBezTo>
                    <a:pt x="390" y="600"/>
                    <a:pt x="465" y="660"/>
                    <a:pt x="540" y="720"/>
                  </a:cubicBezTo>
                </a:path>
              </a:pathLst>
            </a:custGeom>
            <a:noFill/>
            <a:ln w="317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32" y="4980"/>
              <a:ext cx="3853" cy="1396"/>
            </a:xfrm>
            <a:custGeom>
              <a:avLst/>
              <a:gdLst>
                <a:gd name="T0" fmla="*/ 5280 w 5490"/>
                <a:gd name="T1" fmla="*/ 0 h 1980"/>
                <a:gd name="T2" fmla="*/ 5460 w 5490"/>
                <a:gd name="T3" fmla="*/ 180 h 1980"/>
                <a:gd name="T4" fmla="*/ 5100 w 5490"/>
                <a:gd name="T5" fmla="*/ 540 h 1980"/>
                <a:gd name="T6" fmla="*/ 4380 w 5490"/>
                <a:gd name="T7" fmla="*/ 540 h 1980"/>
                <a:gd name="T8" fmla="*/ 2760 w 5490"/>
                <a:gd name="T9" fmla="*/ 180 h 1980"/>
                <a:gd name="T10" fmla="*/ 600 w 5490"/>
                <a:gd name="T11" fmla="*/ 180 h 1980"/>
                <a:gd name="T12" fmla="*/ 60 w 5490"/>
                <a:gd name="T13" fmla="*/ 720 h 1980"/>
                <a:gd name="T14" fmla="*/ 240 w 5490"/>
                <a:gd name="T15" fmla="*/ 1620 h 1980"/>
                <a:gd name="T16" fmla="*/ 960 w 5490"/>
                <a:gd name="T17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1980">
                  <a:moveTo>
                    <a:pt x="5280" y="0"/>
                  </a:moveTo>
                  <a:cubicBezTo>
                    <a:pt x="5385" y="45"/>
                    <a:pt x="5490" y="90"/>
                    <a:pt x="5460" y="180"/>
                  </a:cubicBezTo>
                  <a:cubicBezTo>
                    <a:pt x="5430" y="270"/>
                    <a:pt x="5280" y="480"/>
                    <a:pt x="5100" y="540"/>
                  </a:cubicBezTo>
                  <a:cubicBezTo>
                    <a:pt x="4920" y="600"/>
                    <a:pt x="4770" y="600"/>
                    <a:pt x="4380" y="540"/>
                  </a:cubicBezTo>
                  <a:cubicBezTo>
                    <a:pt x="3990" y="480"/>
                    <a:pt x="3390" y="240"/>
                    <a:pt x="2760" y="180"/>
                  </a:cubicBezTo>
                  <a:cubicBezTo>
                    <a:pt x="2130" y="120"/>
                    <a:pt x="1050" y="90"/>
                    <a:pt x="600" y="180"/>
                  </a:cubicBezTo>
                  <a:cubicBezTo>
                    <a:pt x="150" y="270"/>
                    <a:pt x="120" y="480"/>
                    <a:pt x="60" y="720"/>
                  </a:cubicBezTo>
                  <a:cubicBezTo>
                    <a:pt x="0" y="960"/>
                    <a:pt x="90" y="1410"/>
                    <a:pt x="240" y="1620"/>
                  </a:cubicBezTo>
                  <a:cubicBezTo>
                    <a:pt x="390" y="1830"/>
                    <a:pt x="840" y="1920"/>
                    <a:pt x="960" y="198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5306" y="6249"/>
              <a:ext cx="253" cy="2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5784" y="6407"/>
              <a:ext cx="883" cy="7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Cosse diam 6 x 10mm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790" y="4219"/>
              <a:ext cx="1263" cy="7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Ground wire 0.5mm</a:t>
              </a:r>
              <a:r>
                <a:rPr kumimoji="0" lang="en-US" altLang="en-US" sz="13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200mm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9222" y="4473"/>
              <a:ext cx="1010" cy="3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9601" y="4219"/>
              <a:ext cx="109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40mm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5442" y="3655"/>
              <a:ext cx="457" cy="45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8295" y="4801"/>
              <a:ext cx="342" cy="344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6583" y="2738"/>
              <a:ext cx="1939" cy="6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Heat Shrink Tube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Diam 10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internal Hot meklt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 flipH="1">
              <a:off x="5898" y="3426"/>
              <a:ext cx="1484" cy="229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7382" y="3426"/>
              <a:ext cx="799" cy="114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510774" y="629314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Word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83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n 15"/>
          <p:cNvSpPr/>
          <p:nvPr/>
        </p:nvSpPr>
        <p:spPr>
          <a:xfrm rot="6777650">
            <a:off x="3121374" y="631394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4424592" y="2094188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0" name="Can 19"/>
          <p:cNvSpPr/>
          <p:nvPr/>
        </p:nvSpPr>
        <p:spPr>
          <a:xfrm rot="6726266">
            <a:off x="5161559" y="1822432"/>
            <a:ext cx="319033" cy="1558148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n 21"/>
          <p:cNvSpPr/>
          <p:nvPr/>
        </p:nvSpPr>
        <p:spPr>
          <a:xfrm rot="6777650">
            <a:off x="6093636" y="2355556"/>
            <a:ext cx="557778" cy="1319803"/>
          </a:xfrm>
          <a:prstGeom prst="can">
            <a:avLst>
              <a:gd name="adj" fmla="val 6978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n 22"/>
          <p:cNvSpPr/>
          <p:nvPr/>
        </p:nvSpPr>
        <p:spPr>
          <a:xfrm rot="6726266">
            <a:off x="6886028" y="2918804"/>
            <a:ext cx="319033" cy="712946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453399" y="3362152"/>
            <a:ext cx="341313" cy="342900"/>
          </a:xfrm>
          <a:prstGeom prst="ellipse">
            <a:avLst/>
          </a:prstGeom>
          <a:noFill/>
          <a:ln w="31750" algn="ctr">
            <a:solidFill>
              <a:srgbClr val="000000"/>
            </a:solidFill>
            <a:round/>
            <a:headEnd/>
            <a:tailEnd/>
          </a:ln>
          <a:effectLst/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97906" y="989282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Hot melt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84123" y="3167843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200mm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097089" y="5239915"/>
            <a:ext cx="1025417" cy="4546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03003" y="4468743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pin Scotch Flex (3M)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88939" y="273952"/>
            <a:ext cx="2359475" cy="715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 Board Box End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gaine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L= 400mm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 smtClean="0">
                <a:latin typeface="Arial" panose="020B0604020202020204" pitchFamily="34" charset="0"/>
              </a:rPr>
              <a:t>Replace with poly braid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79626" y="3283210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8103613" y="3392276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7480862" y="3617219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7507630" y="3613331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7613225" y="3583647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774025" y="3583647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794712" y="3992821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619327" y="5837468"/>
            <a:ext cx="1937367" cy="640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Up-dated 29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97455" y="199890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ppt</a:t>
            </a:r>
            <a:r>
              <a:rPr lang="en-GB" dirty="0" smtClean="0"/>
              <a:t> version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615915" y="1754579"/>
            <a:ext cx="1941845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Heat Shrink tube</a:t>
            </a:r>
          </a:p>
          <a:p>
            <a:r>
              <a:rPr lang="en-GB" sz="1400" dirty="0" smtClean="0"/>
              <a:t>Dia. 12 L = 60mm</a:t>
            </a:r>
          </a:p>
          <a:p>
            <a:r>
              <a:rPr lang="en-GB" sz="1400" dirty="0" smtClean="0"/>
              <a:t>NE PAS CHAUFFER</a:t>
            </a:r>
          </a:p>
          <a:p>
            <a:r>
              <a:rPr lang="en-GB" sz="1400" dirty="0" smtClean="0"/>
              <a:t>SCEM 04.86.62.130.9</a:t>
            </a:r>
            <a:endParaRPr lang="en-GB" sz="1400" dirty="0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H="1">
            <a:off x="6352175" y="1966411"/>
            <a:ext cx="2207370" cy="941064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48976" y="360513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4297906" y="4918241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43751" y="6137383"/>
            <a:ext cx="6096000" cy="5232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GB" sz="1400" dirty="0"/>
              <a:t>2 pages , 1 one for each end of the cable</a:t>
            </a:r>
          </a:p>
          <a:p>
            <a:r>
              <a:rPr lang="en-GB" sz="1400" dirty="0"/>
              <a:t>Note the cable </a:t>
            </a:r>
            <a:r>
              <a:rPr lang="en-GB" sz="1400" dirty="0" smtClean="0"/>
              <a:t>lengths </a:t>
            </a:r>
            <a:r>
              <a:rPr lang="en-GB" sz="1400" dirty="0"/>
              <a:t>calculation for RE1/3 is NOT the same.</a:t>
            </a:r>
          </a:p>
        </p:txBody>
      </p:sp>
      <p:sp>
        <p:nvSpPr>
          <p:cNvPr id="27" name="TextBox 26"/>
          <p:cNvSpPr txBox="1"/>
          <p:nvPr/>
        </p:nvSpPr>
        <p:spPr>
          <a:xfrm rot="1343937">
            <a:off x="4709754" y="2726574"/>
            <a:ext cx="888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Poly Braid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1108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7175</TotalTime>
  <Words>285</Words>
  <Application>Microsoft Office PowerPoint</Application>
  <PresentationFormat>Widescreen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RE1/2 signal cable Assembly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45</cp:revision>
  <dcterms:created xsi:type="dcterms:W3CDTF">2022-03-24T14:28:45Z</dcterms:created>
  <dcterms:modified xsi:type="dcterms:W3CDTF">2022-03-29T14:11:22Z</dcterms:modified>
</cp:coreProperties>
</file>