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3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RE1/2 signal cable Assembly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24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3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0"/>
            <a:ext cx="9486900" cy="5692775"/>
            <a:chOff x="3159" y="1935"/>
            <a:chExt cx="9473" cy="5710"/>
          </a:xfrm>
        </p:grpSpPr>
        <p:sp>
          <p:nvSpPr>
            <p:cNvPr id="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2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1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Chamber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150mm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9436" y="5833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280mm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10806" y="6675"/>
              <a:ext cx="1255" cy="5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Ian Crotty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28 Oct 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782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2438750" y="1867211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5295936" y="3009754"/>
            <a:ext cx="342502" cy="342962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987572" y="5502789"/>
            <a:ext cx="1256841" cy="952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Transcribed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4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967047" y="617912"/>
            <a:ext cx="9486900" cy="5692775"/>
            <a:chOff x="3159" y="1935"/>
            <a:chExt cx="9473" cy="5710"/>
          </a:xfrm>
        </p:grpSpPr>
        <p:sp>
          <p:nvSpPr>
            <p:cNvPr id="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1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 Board Box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400mm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9436" y="5833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9083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6969129">
            <a:off x="3109367" y="680859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453399" y="3362152"/>
            <a:ext cx="341313" cy="342900"/>
          </a:xfrm>
          <a:prstGeom prst="ellipse">
            <a:avLst/>
          </a:prstGeom>
          <a:noFill/>
          <a:ln w="31750" algn="ctr">
            <a:solidFill>
              <a:srgbClr val="000000"/>
            </a:solidFill>
            <a:round/>
            <a:headEnd/>
            <a:tailEnd/>
          </a:ln>
          <a:effectLst/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4396071" y="2208032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96071" y="1418490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Hot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meklt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482595" y="4366375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200mm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595899" y="5076422"/>
            <a:ext cx="884296" cy="7597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 diam 6 x 10mm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253257" y="4504153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mpin Scotch Flex (3M)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24923" y="846221"/>
            <a:ext cx="2400517" cy="5722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Board Box End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 la gaine L= 400mm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075962" y="2664650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453399" y="2664650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774025" y="3583647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7507630" y="3613331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7613225" y="3583647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794712" y="3992821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647711" y="5590917"/>
            <a:ext cx="1256841" cy="5722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05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8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146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RE1/2 signal cable Assembly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12</cp:revision>
  <dcterms:created xsi:type="dcterms:W3CDTF">2022-03-24T14:28:45Z</dcterms:created>
  <dcterms:modified xsi:type="dcterms:W3CDTF">2022-03-24T14:42:13Z</dcterms:modified>
</cp:coreProperties>
</file>